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88" r:id="rId2"/>
  </p:sldMasterIdLst>
  <p:notesMasterIdLst>
    <p:notesMasterId r:id="rId43"/>
  </p:notesMasterIdLst>
  <p:handoutMasterIdLst>
    <p:handoutMasterId r:id="rId44"/>
  </p:handoutMasterIdLst>
  <p:sldIdLst>
    <p:sldId id="1780" r:id="rId3"/>
    <p:sldId id="258" r:id="rId4"/>
    <p:sldId id="260" r:id="rId5"/>
    <p:sldId id="1793" r:id="rId6"/>
    <p:sldId id="1803" r:id="rId7"/>
    <p:sldId id="1820" r:id="rId8"/>
    <p:sldId id="1821" r:id="rId9"/>
    <p:sldId id="1822" r:id="rId10"/>
    <p:sldId id="1790" r:id="rId11"/>
    <p:sldId id="1809" r:id="rId12"/>
    <p:sldId id="259" r:id="rId13"/>
    <p:sldId id="1816" r:id="rId14"/>
    <p:sldId id="1817" r:id="rId15"/>
    <p:sldId id="1834" r:id="rId16"/>
    <p:sldId id="1810" r:id="rId17"/>
    <p:sldId id="1806" r:id="rId18"/>
    <p:sldId id="1813" r:id="rId19"/>
    <p:sldId id="1812" r:id="rId20"/>
    <p:sldId id="1796" r:id="rId21"/>
    <p:sldId id="1807" r:id="rId22"/>
    <p:sldId id="1828" r:id="rId23"/>
    <p:sldId id="1830" r:id="rId24"/>
    <p:sldId id="1797" r:id="rId25"/>
    <p:sldId id="1819" r:id="rId26"/>
    <p:sldId id="1835" r:id="rId27"/>
    <p:sldId id="1836" r:id="rId28"/>
    <p:sldId id="1837" r:id="rId29"/>
    <p:sldId id="1798" r:id="rId30"/>
    <p:sldId id="1841" r:id="rId31"/>
    <p:sldId id="1842" r:id="rId32"/>
    <p:sldId id="1831" r:id="rId33"/>
    <p:sldId id="1838" r:id="rId34"/>
    <p:sldId id="1839" r:id="rId35"/>
    <p:sldId id="1840" r:id="rId36"/>
    <p:sldId id="1843" r:id="rId37"/>
    <p:sldId id="1844" r:id="rId38"/>
    <p:sldId id="1845" r:id="rId39"/>
    <p:sldId id="1846" r:id="rId40"/>
    <p:sldId id="269" r:id="rId41"/>
    <p:sldId id="1802" r:id="rId4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C525CA-D97E-0946-A855-E8A126F6BC44}">
          <p14:sldIdLst>
            <p14:sldId id="1780"/>
            <p14:sldId id="258"/>
            <p14:sldId id="260"/>
            <p14:sldId id="1793"/>
            <p14:sldId id="1803"/>
            <p14:sldId id="1820"/>
            <p14:sldId id="1821"/>
            <p14:sldId id="1822"/>
            <p14:sldId id="1790"/>
            <p14:sldId id="1809"/>
            <p14:sldId id="259"/>
            <p14:sldId id="1816"/>
            <p14:sldId id="1817"/>
            <p14:sldId id="1834"/>
            <p14:sldId id="1810"/>
            <p14:sldId id="1806"/>
            <p14:sldId id="1813"/>
            <p14:sldId id="1812"/>
            <p14:sldId id="1796"/>
            <p14:sldId id="1807"/>
            <p14:sldId id="1828"/>
            <p14:sldId id="1830"/>
            <p14:sldId id="1797"/>
            <p14:sldId id="1819"/>
            <p14:sldId id="1835"/>
            <p14:sldId id="1836"/>
            <p14:sldId id="1837"/>
            <p14:sldId id="1798"/>
            <p14:sldId id="1841"/>
            <p14:sldId id="1842"/>
            <p14:sldId id="1831"/>
            <p14:sldId id="1838"/>
            <p14:sldId id="1839"/>
            <p14:sldId id="1840"/>
            <p14:sldId id="1843"/>
            <p14:sldId id="1844"/>
            <p14:sldId id="1845"/>
            <p14:sldId id="1846"/>
            <p14:sldId id="269"/>
            <p14:sldId id="18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D760"/>
    <a:srgbClr val="B9F5CE"/>
    <a:srgbClr val="90F0B2"/>
    <a:srgbClr val="C9F7D9"/>
    <a:srgbClr val="61E992"/>
    <a:srgbClr val="35E373"/>
    <a:srgbClr val="303030"/>
    <a:srgbClr val="7EAEBB"/>
    <a:srgbClr val="7ACBB1"/>
    <a:srgbClr val="7DB1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4" autoAdjust="0"/>
    <p:restoredTop sz="92377" autoAdjust="0"/>
  </p:normalViewPr>
  <p:slideViewPr>
    <p:cSldViewPr snapToGrid="0">
      <p:cViewPr varScale="1">
        <p:scale>
          <a:sx n="103" d="100"/>
          <a:sy n="103" d="100"/>
        </p:scale>
        <p:origin x="497" y="7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1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4EFCAFE-212C-4734-BC77-7E2EAA445D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A26631-D6CC-4646-B826-30D44D5085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159EF-ED2B-408F-BCA3-D34D4F7DB760}" type="datetimeFigureOut">
              <a:rPr lang="es-CO" smtClean="0"/>
              <a:t>23/09/2024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2AC57-3955-4BDA-8F61-BF1320FB63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30DE2-14A2-4BFD-BD83-BC2335DB66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DCDF6-AAFB-4FAC-BBF4-14E3AC0CA55B}" type="slidenum">
              <a:rPr lang="es-CO" smtClean="0"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968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488C5-1697-4F06-B106-3EE216118B56}" type="datetimeFigureOut">
              <a:rPr lang="es-CO" smtClean="0"/>
              <a:t>23/09/2024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B8975-4C2E-4E2E-9D18-43E3EE8DFED9}" type="slidenum">
              <a:rPr lang="es-CO" smtClean="0"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99825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B8975-4C2E-4E2E-9D18-43E3EE8DFED9}" type="slidenum">
              <a:rPr lang="es-CO" smtClean="0"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40024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B8975-4C2E-4E2E-9D18-43E3EE8DFED9}" type="slidenum">
              <a:rPr lang="es-CO" smtClean="0"/>
              <a:t>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9288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B8975-4C2E-4E2E-9D18-43E3EE8DFED9}" type="slidenum">
              <a:rPr lang="es-CO" smtClean="0"/>
              <a:t>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64518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B8975-4C2E-4E2E-9D18-43E3EE8DFED9}" type="slidenum">
              <a:rPr lang="es-CO" smtClean="0"/>
              <a:t>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75744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B8975-4C2E-4E2E-9D18-43E3EE8DFED9}" type="slidenum">
              <a:rPr lang="es-CO" smtClean="0"/>
              <a:t>15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42232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B8975-4C2E-4E2E-9D18-43E3EE8DFED9}" type="slidenum">
              <a:rPr lang="es-CO" smtClean="0"/>
              <a:t>16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76054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B8975-4C2E-4E2E-9D18-43E3EE8DFED9}" type="slidenum">
              <a:rPr lang="es-CO" smtClean="0"/>
              <a:t>17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89852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B8975-4C2E-4E2E-9D18-43E3EE8DFED9}" type="slidenum">
              <a:rPr lang="es-CO" smtClean="0"/>
              <a:t>18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24377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B8975-4C2E-4E2E-9D18-43E3EE8DFED9}" type="slidenum">
              <a:rPr lang="es-CO" smtClean="0"/>
              <a:t>39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9915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3B1068-DE25-3ED7-B39E-3E07F879FF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1480" y="304164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1187A159-F62F-40C5-FA2D-99C1C315BC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77440" y="1431922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CFC8D000-7149-723B-5134-7B97C3C6C6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0807" y="2308540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414208D9-AEC7-B3C5-DBF2-671F0D0417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77440" y="3519802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90B38419-E263-064D-B424-19530035C0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77440" y="-579758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48084E66-C2D7-67B7-1CA3-20670D91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97680" y="304164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87A536CA-0BDD-3A23-3F0D-920BA6BAA9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3640" y="1431922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FE54C8DC-F9A2-2F82-280F-F5FE6E7F14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7007" y="2308540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16">
            <a:extLst>
              <a:ext uri="{FF2B5EF4-FFF2-40B4-BE49-F238E27FC236}">
                <a16:creationId xmlns:a16="http://schemas.microsoft.com/office/drawing/2014/main" id="{322D6519-054B-719C-E666-006BA4B84A3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63640" y="3519802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908DFF24-086C-70D6-DAF0-B43D91CF22C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63640" y="-579758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7" name="Picture Placeholder 16">
            <a:extLst>
              <a:ext uri="{FF2B5EF4-FFF2-40B4-BE49-F238E27FC236}">
                <a16:creationId xmlns:a16="http://schemas.microsoft.com/office/drawing/2014/main" id="{62F12B3E-33EC-05FE-AE26-717021E8C6D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29600" y="304164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92202408-9834-52CF-5393-1B3D342E601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195560" y="1431922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9AED2FFD-8356-FC5F-1B05-98CD79AC2E2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258927" y="2308540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C6126ABB-FF2A-E81F-EC14-CBC31DACD8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195560" y="3519802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1" name="Picture Placeholder 16">
            <a:extLst>
              <a:ext uri="{FF2B5EF4-FFF2-40B4-BE49-F238E27FC236}">
                <a16:creationId xmlns:a16="http://schemas.microsoft.com/office/drawing/2014/main" id="{E6D12F70-7B2C-4CB2-B39D-A4605E06BAF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195560" y="-579758"/>
            <a:ext cx="1751447" cy="1753235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312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A885-9A06-A8DE-57E8-8204BFD4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9467-A1CF-D0A1-1BA3-2D9C08BA0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757E6-9AA2-F3F1-32FC-C299E797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23-09-2024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C9775-937A-DC3A-2D6D-8729C8799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EB8F4-49B2-C08A-BFBC-A1D0A839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963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6C48-C987-38BA-0E90-578065EB7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7CC50-35AE-6963-D4D0-2BF79FA41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F1F8D-DD0E-84BB-0021-EFAD2E57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23-09-2024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163B6-9A48-F9F5-B67B-43338396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A708A-BC70-5D41-5AA4-06F8F480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6560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8764-0FBC-68BB-5B89-B0DA8B67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E6B6-58BF-CC6F-323C-0A288ACAB9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69224-4E6C-B58A-CA01-E681BB1B5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BEE1E-A6DF-0099-61FE-4D084147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23-09-2024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B82A4-5509-E162-65A4-5A011A59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B0A6B-FB45-0F63-BE40-3816DA5DA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423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D046-6E1A-2255-D66A-A585E9AC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DBC03-7F5A-D0B2-AA6C-476D9B10C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0DE8A-702E-2C81-5A1A-DA2DAF36D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1DF6E-430A-554F-B020-471E30536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33DA32-C9B2-543E-D772-4F1C058173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8D373-859C-15CB-182E-4B47B133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23-09-2024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41F4C-8CE6-8E26-363E-7D679A2B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D4AA56-2D1D-9D9E-92F2-1933ABD0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6728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0BE9-6ACA-7837-F8A6-93D6198EE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2C6CB-8788-CD10-4D0B-B920452AF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23-09-2024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4B915-DA01-8120-173C-DAD1A1E71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3C12B-DA75-926D-AD5A-96E53A0A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1996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5EAA9D-6184-80F0-3CF1-62B1CDDA4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23-09-2024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BC88A-0B79-F670-2036-2C93CDA6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A3E6F-CA88-DC54-2349-240DFFC0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1457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6E5E54B-718B-F3AA-01FE-E9B970972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2440" y="5873860"/>
            <a:ext cx="801145" cy="801145"/>
          </a:xfrm>
          <a:custGeom>
            <a:avLst/>
            <a:gdLst>
              <a:gd name="connsiteX0" fmla="*/ 0 w 801145"/>
              <a:gd name="connsiteY0" fmla="*/ 0 h 801145"/>
              <a:gd name="connsiteX1" fmla="*/ 801145 w 801145"/>
              <a:gd name="connsiteY1" fmla="*/ 0 h 801145"/>
              <a:gd name="connsiteX2" fmla="*/ 801145 w 801145"/>
              <a:gd name="connsiteY2" fmla="*/ 801145 h 801145"/>
              <a:gd name="connsiteX3" fmla="*/ 0 w 801145"/>
              <a:gd name="connsiteY3" fmla="*/ 801145 h 80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1145" h="801145">
                <a:moveTo>
                  <a:pt x="0" y="0"/>
                </a:moveTo>
                <a:lnTo>
                  <a:pt x="801145" y="0"/>
                </a:lnTo>
                <a:lnTo>
                  <a:pt x="801145" y="801145"/>
                </a:lnTo>
                <a:lnTo>
                  <a:pt x="0" y="8011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6814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037A15C-9FEA-0991-2A48-1BB829355A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29994" y="1752776"/>
            <a:ext cx="1939605" cy="1939605"/>
          </a:xfrm>
          <a:custGeom>
            <a:avLst/>
            <a:gdLst>
              <a:gd name="connsiteX0" fmla="*/ 134518 w 1939605"/>
              <a:gd name="connsiteY0" fmla="*/ 0 h 1939605"/>
              <a:gd name="connsiteX1" fmla="*/ 1805087 w 1939605"/>
              <a:gd name="connsiteY1" fmla="*/ 0 h 1939605"/>
              <a:gd name="connsiteX2" fmla="*/ 1939605 w 1939605"/>
              <a:gd name="connsiteY2" fmla="*/ 134518 h 1939605"/>
              <a:gd name="connsiteX3" fmla="*/ 1939605 w 1939605"/>
              <a:gd name="connsiteY3" fmla="*/ 1805088 h 1939605"/>
              <a:gd name="connsiteX4" fmla="*/ 1805087 w 1939605"/>
              <a:gd name="connsiteY4" fmla="*/ 1939605 h 1939605"/>
              <a:gd name="connsiteX5" fmla="*/ 134518 w 1939605"/>
              <a:gd name="connsiteY5" fmla="*/ 1939605 h 1939605"/>
              <a:gd name="connsiteX6" fmla="*/ 0 w 1939605"/>
              <a:gd name="connsiteY6" fmla="*/ 1805088 h 1939605"/>
              <a:gd name="connsiteX7" fmla="*/ 0 w 1939605"/>
              <a:gd name="connsiteY7" fmla="*/ 134518 h 1939605"/>
              <a:gd name="connsiteX8" fmla="*/ 134518 w 1939605"/>
              <a:gd name="connsiteY8" fmla="*/ 0 h 193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9605" h="1939605">
                <a:moveTo>
                  <a:pt x="134518" y="0"/>
                </a:moveTo>
                <a:lnTo>
                  <a:pt x="1805087" y="0"/>
                </a:lnTo>
                <a:cubicBezTo>
                  <a:pt x="1879379" y="0"/>
                  <a:pt x="1939605" y="60226"/>
                  <a:pt x="1939605" y="134518"/>
                </a:cubicBezTo>
                <a:lnTo>
                  <a:pt x="1939605" y="1805088"/>
                </a:lnTo>
                <a:cubicBezTo>
                  <a:pt x="1939605" y="1879380"/>
                  <a:pt x="1879379" y="1939605"/>
                  <a:pt x="1805087" y="1939605"/>
                </a:cubicBezTo>
                <a:lnTo>
                  <a:pt x="134518" y="1939605"/>
                </a:lnTo>
                <a:cubicBezTo>
                  <a:pt x="60226" y="1939605"/>
                  <a:pt x="0" y="1879380"/>
                  <a:pt x="0" y="1805088"/>
                </a:cubicBezTo>
                <a:lnTo>
                  <a:pt x="0" y="134518"/>
                </a:lnTo>
                <a:cubicBezTo>
                  <a:pt x="0" y="60226"/>
                  <a:pt x="60226" y="0"/>
                  <a:pt x="1345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6535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58D12C6-C78A-78B0-7402-251995E7B8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87719" y="2829557"/>
            <a:ext cx="2493163" cy="3133078"/>
          </a:xfrm>
          <a:custGeom>
            <a:avLst/>
            <a:gdLst>
              <a:gd name="connsiteX0" fmla="*/ 163751 w 2493163"/>
              <a:gd name="connsiteY0" fmla="*/ 0 h 3133078"/>
              <a:gd name="connsiteX1" fmla="*/ 2329412 w 2493163"/>
              <a:gd name="connsiteY1" fmla="*/ 0 h 3133078"/>
              <a:gd name="connsiteX2" fmla="*/ 2493163 w 2493163"/>
              <a:gd name="connsiteY2" fmla="*/ 163751 h 3133078"/>
              <a:gd name="connsiteX3" fmla="*/ 2493163 w 2493163"/>
              <a:gd name="connsiteY3" fmla="*/ 2969327 h 3133078"/>
              <a:gd name="connsiteX4" fmla="*/ 2329412 w 2493163"/>
              <a:gd name="connsiteY4" fmla="*/ 3133078 h 3133078"/>
              <a:gd name="connsiteX5" fmla="*/ 163751 w 2493163"/>
              <a:gd name="connsiteY5" fmla="*/ 3133078 h 3133078"/>
              <a:gd name="connsiteX6" fmla="*/ 0 w 2493163"/>
              <a:gd name="connsiteY6" fmla="*/ 2969327 h 3133078"/>
              <a:gd name="connsiteX7" fmla="*/ 0 w 2493163"/>
              <a:gd name="connsiteY7" fmla="*/ 163751 h 3133078"/>
              <a:gd name="connsiteX8" fmla="*/ 163751 w 2493163"/>
              <a:gd name="connsiteY8" fmla="*/ 0 h 3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163" h="3133078">
                <a:moveTo>
                  <a:pt x="163751" y="0"/>
                </a:moveTo>
                <a:lnTo>
                  <a:pt x="2329412" y="0"/>
                </a:lnTo>
                <a:cubicBezTo>
                  <a:pt x="2419849" y="0"/>
                  <a:pt x="2493163" y="73314"/>
                  <a:pt x="2493163" y="163751"/>
                </a:cubicBezTo>
                <a:lnTo>
                  <a:pt x="2493163" y="2969327"/>
                </a:lnTo>
                <a:cubicBezTo>
                  <a:pt x="2493163" y="3059764"/>
                  <a:pt x="2419849" y="3133078"/>
                  <a:pt x="2329412" y="3133078"/>
                </a:cubicBezTo>
                <a:lnTo>
                  <a:pt x="163751" y="3133078"/>
                </a:lnTo>
                <a:cubicBezTo>
                  <a:pt x="73314" y="3133078"/>
                  <a:pt x="0" y="3059764"/>
                  <a:pt x="0" y="2969327"/>
                </a:cubicBezTo>
                <a:lnTo>
                  <a:pt x="0" y="163751"/>
                </a:lnTo>
                <a:cubicBezTo>
                  <a:pt x="0" y="73314"/>
                  <a:pt x="73314" y="0"/>
                  <a:pt x="1637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9197C2-4F86-535A-366D-9C84050E89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898462"/>
            <a:ext cx="3123409" cy="1978417"/>
          </a:xfrm>
          <a:custGeom>
            <a:avLst/>
            <a:gdLst>
              <a:gd name="connsiteX0" fmla="*/ 129942 w 3123409"/>
              <a:gd name="connsiteY0" fmla="*/ 0 h 1978417"/>
              <a:gd name="connsiteX1" fmla="*/ 2993467 w 3123409"/>
              <a:gd name="connsiteY1" fmla="*/ 0 h 1978417"/>
              <a:gd name="connsiteX2" fmla="*/ 3123409 w 3123409"/>
              <a:gd name="connsiteY2" fmla="*/ 129942 h 1978417"/>
              <a:gd name="connsiteX3" fmla="*/ 3123409 w 3123409"/>
              <a:gd name="connsiteY3" fmla="*/ 1848475 h 1978417"/>
              <a:gd name="connsiteX4" fmla="*/ 2993467 w 3123409"/>
              <a:gd name="connsiteY4" fmla="*/ 1978417 h 1978417"/>
              <a:gd name="connsiteX5" fmla="*/ 129942 w 3123409"/>
              <a:gd name="connsiteY5" fmla="*/ 1978417 h 1978417"/>
              <a:gd name="connsiteX6" fmla="*/ 0 w 3123409"/>
              <a:gd name="connsiteY6" fmla="*/ 1848475 h 1978417"/>
              <a:gd name="connsiteX7" fmla="*/ 0 w 3123409"/>
              <a:gd name="connsiteY7" fmla="*/ 129942 h 1978417"/>
              <a:gd name="connsiteX8" fmla="*/ 129942 w 3123409"/>
              <a:gd name="connsiteY8" fmla="*/ 0 h 197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3409" h="1978417">
                <a:moveTo>
                  <a:pt x="129942" y="0"/>
                </a:moveTo>
                <a:lnTo>
                  <a:pt x="2993467" y="0"/>
                </a:lnTo>
                <a:cubicBezTo>
                  <a:pt x="3065233" y="0"/>
                  <a:pt x="3123409" y="58177"/>
                  <a:pt x="3123409" y="129942"/>
                </a:cubicBezTo>
                <a:lnTo>
                  <a:pt x="3123409" y="1848475"/>
                </a:lnTo>
                <a:cubicBezTo>
                  <a:pt x="3123409" y="1920240"/>
                  <a:pt x="3065233" y="1978417"/>
                  <a:pt x="2993467" y="1978417"/>
                </a:cubicBezTo>
                <a:lnTo>
                  <a:pt x="129942" y="1978417"/>
                </a:lnTo>
                <a:cubicBezTo>
                  <a:pt x="58177" y="1978417"/>
                  <a:pt x="0" y="1920240"/>
                  <a:pt x="0" y="1848475"/>
                </a:cubicBezTo>
                <a:lnTo>
                  <a:pt x="0" y="129942"/>
                </a:lnTo>
                <a:cubicBezTo>
                  <a:pt x="0" y="58177"/>
                  <a:pt x="58177" y="0"/>
                  <a:pt x="1299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9F158EB-4F70-74BD-529E-B106522521B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5999" y="4192003"/>
            <a:ext cx="3123409" cy="1758895"/>
          </a:xfrm>
          <a:custGeom>
            <a:avLst/>
            <a:gdLst>
              <a:gd name="connsiteX0" fmla="*/ 115524 w 3123409"/>
              <a:gd name="connsiteY0" fmla="*/ 0 h 1758895"/>
              <a:gd name="connsiteX1" fmla="*/ 3007885 w 3123409"/>
              <a:gd name="connsiteY1" fmla="*/ 0 h 1758895"/>
              <a:gd name="connsiteX2" fmla="*/ 3123409 w 3123409"/>
              <a:gd name="connsiteY2" fmla="*/ 115524 h 1758895"/>
              <a:gd name="connsiteX3" fmla="*/ 3123409 w 3123409"/>
              <a:gd name="connsiteY3" fmla="*/ 1643371 h 1758895"/>
              <a:gd name="connsiteX4" fmla="*/ 3007885 w 3123409"/>
              <a:gd name="connsiteY4" fmla="*/ 1758895 h 1758895"/>
              <a:gd name="connsiteX5" fmla="*/ 115524 w 3123409"/>
              <a:gd name="connsiteY5" fmla="*/ 1758895 h 1758895"/>
              <a:gd name="connsiteX6" fmla="*/ 0 w 3123409"/>
              <a:gd name="connsiteY6" fmla="*/ 1643371 h 1758895"/>
              <a:gd name="connsiteX7" fmla="*/ 0 w 3123409"/>
              <a:gd name="connsiteY7" fmla="*/ 115524 h 1758895"/>
              <a:gd name="connsiteX8" fmla="*/ 115524 w 3123409"/>
              <a:gd name="connsiteY8" fmla="*/ 0 h 175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3409" h="1758895">
                <a:moveTo>
                  <a:pt x="115524" y="0"/>
                </a:moveTo>
                <a:lnTo>
                  <a:pt x="3007885" y="0"/>
                </a:lnTo>
                <a:cubicBezTo>
                  <a:pt x="3071687" y="0"/>
                  <a:pt x="3123409" y="51722"/>
                  <a:pt x="3123409" y="115524"/>
                </a:cubicBezTo>
                <a:lnTo>
                  <a:pt x="3123409" y="1643371"/>
                </a:lnTo>
                <a:cubicBezTo>
                  <a:pt x="3123409" y="1707173"/>
                  <a:pt x="3071687" y="1758895"/>
                  <a:pt x="3007885" y="1758895"/>
                </a:cubicBezTo>
                <a:lnTo>
                  <a:pt x="115524" y="1758895"/>
                </a:lnTo>
                <a:cubicBezTo>
                  <a:pt x="51722" y="1758895"/>
                  <a:pt x="0" y="1707173"/>
                  <a:pt x="0" y="1643371"/>
                </a:cubicBezTo>
                <a:lnTo>
                  <a:pt x="0" y="115524"/>
                </a:lnTo>
                <a:cubicBezTo>
                  <a:pt x="0" y="51722"/>
                  <a:pt x="51722" y="0"/>
                  <a:pt x="1155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2E0330-0FF7-CE2C-010A-0EA00DC59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4529" y="1898462"/>
            <a:ext cx="2249488" cy="4064174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9331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7FE994B-D38C-B439-8EDF-FA4BCB435A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07" y="2894397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4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AC7276B-01BD-A30B-C837-EE90DF4B0C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670503" y="2894397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4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D22D7-99E2-24A2-8EE7-3A1F9F97FED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07" y="4953829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5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77771F6-5F84-D6DB-ED8A-ED669E7133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70503" y="4953829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5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80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96AA32-CC57-B1E4-F0D5-707CC10E9459}"/>
              </a:ext>
            </a:extLst>
          </p:cNvPr>
          <p:cNvSpPr/>
          <p:nvPr userDrawn="1"/>
        </p:nvSpPr>
        <p:spPr>
          <a:xfrm>
            <a:off x="3108960" y="0"/>
            <a:ext cx="908304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FD332ECB-19CC-62C9-C2B6-19927821AB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80142" y="609918"/>
            <a:ext cx="2271395" cy="2316162"/>
          </a:xfrm>
          <a:prstGeom prst="roundRect">
            <a:avLst>
              <a:gd name="adj" fmla="val 22035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18">
            <a:extLst>
              <a:ext uri="{FF2B5EF4-FFF2-40B4-BE49-F238E27FC236}">
                <a16:creationId xmlns:a16="http://schemas.microsoft.com/office/drawing/2014/main" id="{0C65054E-99CA-0C8E-AFB9-D2FB5BE61C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80142" y="4374198"/>
            <a:ext cx="2271395" cy="2316162"/>
          </a:xfrm>
          <a:prstGeom prst="roundRect">
            <a:avLst>
              <a:gd name="adj" fmla="val 22035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19">
            <a:extLst>
              <a:ext uri="{FF2B5EF4-FFF2-40B4-BE49-F238E27FC236}">
                <a16:creationId xmlns:a16="http://schemas.microsoft.com/office/drawing/2014/main" id="{022AAF2D-AC24-4536-8CDB-082A50EF6D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5262" y="4374198"/>
            <a:ext cx="2271395" cy="2316162"/>
          </a:xfrm>
          <a:prstGeom prst="roundRect">
            <a:avLst>
              <a:gd name="adj" fmla="val 22035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20">
            <a:extLst>
              <a:ext uri="{FF2B5EF4-FFF2-40B4-BE49-F238E27FC236}">
                <a16:creationId xmlns:a16="http://schemas.microsoft.com/office/drawing/2014/main" id="{628C3A0E-F921-B45B-963C-D0EF73E561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10382" y="4374198"/>
            <a:ext cx="2271395" cy="2316162"/>
          </a:xfrm>
          <a:prstGeom prst="roundRect">
            <a:avLst>
              <a:gd name="adj" fmla="val 22035"/>
            </a:avLst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29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DABB-5579-7086-1272-26E609EA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BC3CB-94E9-8B90-2F55-6453BAFC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ACAA9-756F-D97B-32EF-6EF6A554E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F6DE6-1644-0B66-948B-4A6C5B329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23-09-2024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78CF0-D540-60D0-43A9-FB4FB784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7987B-BCE5-E147-13F6-CEBCD95A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70286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7BA0-C763-E897-32DA-138A44B1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A528F6-B9BB-9DD4-9A84-7AC178A5C5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50530-3C67-7732-01F1-5E98EFC3A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59D25-C3BD-7C7F-F0BA-2933AD53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23-09-2024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C721D-B5BD-48D1-AF73-1F72A826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BD1CD-F7C0-F7B7-7129-CDC7BB897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1653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E889-884C-6481-218A-AF5A3578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6AD79-A9EC-E3F8-58AF-E641012F9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E3F8F-7DBC-852A-183D-5AF46A838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23-09-2024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C293D-E565-DE13-1AC0-7E20169E0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0241B-4616-15BB-C44D-C2630B1F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04903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F4A897-7DC2-16F4-FEBE-A1C70C3710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42379A-CFAD-9FD8-0B3A-0FEFD0CCD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EAC50-628E-1D40-2987-202F0101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23-09-2024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B6279-0716-B1AD-C027-724F217EF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21D09-C0CB-455A-56F8-BF25B81B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1404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D16570-9A00-FF01-70DC-7D2F1F96E356}"/>
              </a:ext>
            </a:extLst>
          </p:cNvPr>
          <p:cNvSpPr/>
          <p:nvPr userDrawn="1"/>
        </p:nvSpPr>
        <p:spPr>
          <a:xfrm>
            <a:off x="3108960" y="0"/>
            <a:ext cx="908304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8ABDB7E4-C529-5C58-2564-7C1C953BCA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1742" y="1905636"/>
            <a:ext cx="1928098" cy="1927202"/>
          </a:xfrm>
          <a:prstGeom prst="ellipse">
            <a:avLst/>
          </a:prstGeom>
          <a:ln w="76200">
            <a:solidFill>
              <a:srgbClr val="1E1E1E"/>
            </a:solidFill>
          </a:ln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AAA1949-05B2-BC54-FAAB-D592F4073A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882902" y="1905636"/>
            <a:ext cx="1928098" cy="1927202"/>
          </a:xfrm>
          <a:prstGeom prst="ellipse">
            <a:avLst/>
          </a:prstGeom>
          <a:ln w="76200">
            <a:solidFill>
              <a:srgbClr val="1E1E1E"/>
            </a:solidFill>
          </a:ln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0C6D3C31-4A6C-FF09-901B-F0C0452766B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21142" y="1905636"/>
            <a:ext cx="1928098" cy="1927202"/>
          </a:xfrm>
          <a:prstGeom prst="ellipse">
            <a:avLst/>
          </a:prstGeom>
          <a:ln w="76200">
            <a:solidFill>
              <a:srgbClr val="1E1E1E"/>
            </a:solidFill>
          </a:ln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9285DF2-5C60-7EB5-A45B-E2E571476A8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82302" y="1905636"/>
            <a:ext cx="1928098" cy="1927202"/>
          </a:xfrm>
          <a:prstGeom prst="ellipse">
            <a:avLst/>
          </a:prstGeom>
          <a:ln w="76200">
            <a:solidFill>
              <a:srgbClr val="1E1E1E"/>
            </a:solidFill>
          </a:ln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C981D9-9875-4E8A-C22C-685A5A7D57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97742" y="1905636"/>
            <a:ext cx="1928098" cy="1927202"/>
          </a:xfrm>
          <a:prstGeom prst="ellipse">
            <a:avLst/>
          </a:prstGeom>
          <a:ln w="76200">
            <a:solidFill>
              <a:srgbClr val="1E1E1E"/>
            </a:solidFill>
          </a:ln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D16570-9A00-FF01-70DC-7D2F1F96E356}"/>
              </a:ext>
            </a:extLst>
          </p:cNvPr>
          <p:cNvSpPr/>
          <p:nvPr userDrawn="1"/>
        </p:nvSpPr>
        <p:spPr>
          <a:xfrm>
            <a:off x="3108960" y="0"/>
            <a:ext cx="908304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5AAEBC-686E-0443-8485-6CBCCC2F8C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06445" y="914718"/>
            <a:ext cx="2667000" cy="4465637"/>
          </a:xfrm>
          <a:prstGeom prst="roundRect">
            <a:avLst>
              <a:gd name="adj" fmla="val 20667"/>
            </a:avLst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8B354EA-FFA8-FE71-57DB-09D1DBB7DA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23965" y="914718"/>
            <a:ext cx="2667000" cy="4465637"/>
          </a:xfrm>
          <a:prstGeom prst="roundRect">
            <a:avLst>
              <a:gd name="adj" fmla="val 20667"/>
            </a:avLst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EA10AC3-29EB-85D9-68FB-E95BAE9F37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50045" y="914718"/>
            <a:ext cx="2667000" cy="4465637"/>
          </a:xfrm>
          <a:prstGeom prst="roundRect">
            <a:avLst>
              <a:gd name="adj" fmla="val 20667"/>
            </a:avLst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B5C85F-B9E6-C5D5-591D-9A17D0239D55}"/>
              </a:ext>
            </a:extLst>
          </p:cNvPr>
          <p:cNvSpPr/>
          <p:nvPr userDrawn="1"/>
        </p:nvSpPr>
        <p:spPr>
          <a:xfrm>
            <a:off x="3108960" y="0"/>
            <a:ext cx="908304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AB7AEC3-869B-1EE7-C5DB-0B6F9E2729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13759" y="640398"/>
            <a:ext cx="2838958" cy="2788601"/>
          </a:xfrm>
          <a:prstGeom prst="roundRect">
            <a:avLst>
              <a:gd name="adj" fmla="val 20667"/>
            </a:avLst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86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F4A3-4738-39C7-6F6D-39A4BB398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DF0C6-4209-C43E-D56B-FFB739618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33CEA-CD38-A231-C186-58B46C1C0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457B-8ACB-4F61-9CA3-BFA1D6F932C5}" type="datetimeFigureOut">
              <a:rPr lang="en-IN" smtClean="0"/>
              <a:t>23-09-2024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A86EE-014F-28FD-7CF4-310E6038D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9C4B6-6611-D908-7AD4-F0D07323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DFEE8-03A6-43F7-8184-79995F4902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7449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7C3683E-9202-91EC-CBD8-16009D5302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3600" y="673100"/>
            <a:ext cx="4495800" cy="6870700"/>
          </a:xfrm>
          <a:custGeom>
            <a:avLst/>
            <a:gdLst>
              <a:gd name="connsiteX0" fmla="*/ 0 w 4495800"/>
              <a:gd name="connsiteY0" fmla="*/ 0 h 6870700"/>
              <a:gd name="connsiteX1" fmla="*/ 4495800 w 4495800"/>
              <a:gd name="connsiteY1" fmla="*/ 0 h 6870700"/>
              <a:gd name="connsiteX2" fmla="*/ 4495800 w 4495800"/>
              <a:gd name="connsiteY2" fmla="*/ 6870700 h 6870700"/>
              <a:gd name="connsiteX3" fmla="*/ 0 w 4495800"/>
              <a:gd name="connsiteY3" fmla="*/ 6870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800" h="6870700">
                <a:moveTo>
                  <a:pt x="0" y="0"/>
                </a:moveTo>
                <a:lnTo>
                  <a:pt x="4495800" y="0"/>
                </a:lnTo>
                <a:lnTo>
                  <a:pt x="4495800" y="6870700"/>
                </a:lnTo>
                <a:lnTo>
                  <a:pt x="0" y="687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2916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79A781-48D8-B6DD-617F-55D373D532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73896" y="1162071"/>
            <a:ext cx="1406053" cy="1406053"/>
          </a:xfrm>
          <a:custGeom>
            <a:avLst/>
            <a:gdLst>
              <a:gd name="connsiteX0" fmla="*/ 69951 w 1406053"/>
              <a:gd name="connsiteY0" fmla="*/ 0 h 1406053"/>
              <a:gd name="connsiteX1" fmla="*/ 1336102 w 1406053"/>
              <a:gd name="connsiteY1" fmla="*/ 0 h 1406053"/>
              <a:gd name="connsiteX2" fmla="*/ 1406053 w 1406053"/>
              <a:gd name="connsiteY2" fmla="*/ 69951 h 1406053"/>
              <a:gd name="connsiteX3" fmla="*/ 1406053 w 1406053"/>
              <a:gd name="connsiteY3" fmla="*/ 1336102 h 1406053"/>
              <a:gd name="connsiteX4" fmla="*/ 1336102 w 1406053"/>
              <a:gd name="connsiteY4" fmla="*/ 1406053 h 1406053"/>
              <a:gd name="connsiteX5" fmla="*/ 69951 w 1406053"/>
              <a:gd name="connsiteY5" fmla="*/ 1406053 h 1406053"/>
              <a:gd name="connsiteX6" fmla="*/ 0 w 1406053"/>
              <a:gd name="connsiteY6" fmla="*/ 1336102 h 1406053"/>
              <a:gd name="connsiteX7" fmla="*/ 0 w 1406053"/>
              <a:gd name="connsiteY7" fmla="*/ 69951 h 1406053"/>
              <a:gd name="connsiteX8" fmla="*/ 69951 w 1406053"/>
              <a:gd name="connsiteY8" fmla="*/ 0 h 1406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053" h="1406053">
                <a:moveTo>
                  <a:pt x="69951" y="0"/>
                </a:moveTo>
                <a:lnTo>
                  <a:pt x="1336102" y="0"/>
                </a:lnTo>
                <a:cubicBezTo>
                  <a:pt x="1374735" y="0"/>
                  <a:pt x="1406053" y="31318"/>
                  <a:pt x="1406053" y="69951"/>
                </a:cubicBezTo>
                <a:lnTo>
                  <a:pt x="1406053" y="1336102"/>
                </a:lnTo>
                <a:cubicBezTo>
                  <a:pt x="1406053" y="1374735"/>
                  <a:pt x="1374735" y="1406053"/>
                  <a:pt x="1336102" y="1406053"/>
                </a:cubicBezTo>
                <a:lnTo>
                  <a:pt x="69951" y="1406053"/>
                </a:lnTo>
                <a:cubicBezTo>
                  <a:pt x="31318" y="1406053"/>
                  <a:pt x="0" y="1374735"/>
                  <a:pt x="0" y="1336102"/>
                </a:cubicBezTo>
                <a:lnTo>
                  <a:pt x="0" y="69951"/>
                </a:lnTo>
                <a:cubicBezTo>
                  <a:pt x="0" y="31318"/>
                  <a:pt x="31318" y="0"/>
                  <a:pt x="699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797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6AD98A-94BA-8601-0605-196AA39800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78209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E153428-B1E3-D072-602C-C6D2755980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73569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BE458EE-95D6-C5D2-24C6-D7E700AC3E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29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790EFBF-A14B-B61E-B728-9CFF840B09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64288" y="3102280"/>
            <a:ext cx="1524118" cy="1524118"/>
          </a:xfrm>
          <a:custGeom>
            <a:avLst/>
            <a:gdLst>
              <a:gd name="connsiteX0" fmla="*/ 762059 w 1524118"/>
              <a:gd name="connsiteY0" fmla="*/ 0 h 1524118"/>
              <a:gd name="connsiteX1" fmla="*/ 1524118 w 1524118"/>
              <a:gd name="connsiteY1" fmla="*/ 762059 h 1524118"/>
              <a:gd name="connsiteX2" fmla="*/ 762059 w 1524118"/>
              <a:gd name="connsiteY2" fmla="*/ 1524118 h 1524118"/>
              <a:gd name="connsiteX3" fmla="*/ 0 w 1524118"/>
              <a:gd name="connsiteY3" fmla="*/ 762059 h 1524118"/>
              <a:gd name="connsiteX4" fmla="*/ 762059 w 1524118"/>
              <a:gd name="connsiteY4" fmla="*/ 0 h 152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118" h="1524118">
                <a:moveTo>
                  <a:pt x="762059" y="0"/>
                </a:moveTo>
                <a:cubicBezTo>
                  <a:pt x="1182933" y="0"/>
                  <a:pt x="1524118" y="341185"/>
                  <a:pt x="1524118" y="762059"/>
                </a:cubicBezTo>
                <a:cubicBezTo>
                  <a:pt x="1524118" y="1182933"/>
                  <a:pt x="1182933" y="1524118"/>
                  <a:pt x="762059" y="1524118"/>
                </a:cubicBezTo>
                <a:cubicBezTo>
                  <a:pt x="341185" y="1524118"/>
                  <a:pt x="0" y="1182933"/>
                  <a:pt x="0" y="762059"/>
                </a:cubicBezTo>
                <a:cubicBezTo>
                  <a:pt x="0" y="341185"/>
                  <a:pt x="341185" y="0"/>
                  <a:pt x="762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5394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31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84" r:id="rId2"/>
    <p:sldLayoutId id="2147483785" r:id="rId3"/>
    <p:sldLayoutId id="2147483786" r:id="rId4"/>
    <p:sldLayoutId id="2147483787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1C108-C7E0-B63D-59A7-EC089C48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4FC41-096D-B80A-CE2B-5195BF153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1D83A-700F-0E5C-8C94-994325997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E457B-8ACB-4F61-9CA3-BFA1D6F932C5}" type="datetimeFigureOut">
              <a:rPr lang="en-IN" smtClean="0"/>
              <a:t>23-09-2024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FF432-6422-D4FE-B9B1-70128AA752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A9677-93D6-2D5C-D2E9-FE2C926E2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DFEE8-03A6-43F7-8184-79995F4902F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067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0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45.png"/><Relationship Id="rId3" Type="http://schemas.openxmlformats.org/officeDocument/2006/relationships/slide" Target="slide11.xml"/><Relationship Id="rId7" Type="http://schemas.openxmlformats.org/officeDocument/2006/relationships/slide" Target="slide35.xml"/><Relationship Id="rId12" Type="http://schemas.openxmlformats.org/officeDocument/2006/relationships/image" Target="../media/image44.png"/><Relationship Id="rId2" Type="http://schemas.openxmlformats.org/officeDocument/2006/relationships/slide" Target="slide2.xml"/><Relationship Id="rId16" Type="http://schemas.openxmlformats.org/officeDocument/2006/relationships/slide" Target="slide1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11" Type="http://schemas.openxmlformats.org/officeDocument/2006/relationships/image" Target="../media/image43.png"/><Relationship Id="rId5" Type="http://schemas.openxmlformats.org/officeDocument/2006/relationships/slide" Target="slide6.xml"/><Relationship Id="rId15" Type="http://schemas.openxmlformats.org/officeDocument/2006/relationships/image" Target="../media/image47.png"/><Relationship Id="rId10" Type="http://schemas.openxmlformats.org/officeDocument/2006/relationships/image" Target="../media/image20.svg"/><Relationship Id="rId4" Type="http://schemas.openxmlformats.org/officeDocument/2006/relationships/slide" Target="slide3.xml"/><Relationship Id="rId9" Type="http://schemas.openxmlformats.org/officeDocument/2006/relationships/image" Target="../media/image19.pn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" Target="slide2.xml"/><Relationship Id="rId7" Type="http://schemas.openxmlformats.org/officeDocument/2006/relationships/slide" Target="slide5.xml"/><Relationship Id="rId12" Type="http://schemas.openxmlformats.org/officeDocument/2006/relationships/slide" Target="slide10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8.xml"/><Relationship Id="rId6" Type="http://schemas.openxmlformats.org/officeDocument/2006/relationships/slide" Target="slide6.xml"/><Relationship Id="rId11" Type="http://schemas.openxmlformats.org/officeDocument/2006/relationships/slide" Target="slide7.xml"/><Relationship Id="rId5" Type="http://schemas.openxmlformats.org/officeDocument/2006/relationships/slide" Target="slide3.xml"/><Relationship Id="rId10" Type="http://schemas.openxmlformats.org/officeDocument/2006/relationships/image" Target="../media/image48.png"/><Relationship Id="rId4" Type="http://schemas.openxmlformats.org/officeDocument/2006/relationships/slide" Target="slide11.xml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50.png"/><Relationship Id="rId3" Type="http://schemas.openxmlformats.org/officeDocument/2006/relationships/slide" Target="slide7.xml"/><Relationship Id="rId7" Type="http://schemas.openxmlformats.org/officeDocument/2006/relationships/slide" Target="slide3.xml"/><Relationship Id="rId12" Type="http://schemas.openxmlformats.org/officeDocument/2006/relationships/image" Target="../media/image6.png"/><Relationship Id="rId2" Type="http://schemas.openxmlformats.org/officeDocument/2006/relationships/image" Target="../media/image49.png"/><Relationship Id="rId16" Type="http://schemas.openxmlformats.org/officeDocument/2006/relationships/slide" Target="slide10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image" Target="../media/image20.svg"/><Relationship Id="rId5" Type="http://schemas.openxmlformats.org/officeDocument/2006/relationships/slide" Target="slide2.xml"/><Relationship Id="rId15" Type="http://schemas.microsoft.com/office/2007/relationships/hdphoto" Target="../media/hdphoto3.wdp"/><Relationship Id="rId10" Type="http://schemas.openxmlformats.org/officeDocument/2006/relationships/image" Target="../media/image19.png"/><Relationship Id="rId4" Type="http://schemas.openxmlformats.org/officeDocument/2006/relationships/slide" Target="slide35.xml"/><Relationship Id="rId9" Type="http://schemas.openxmlformats.org/officeDocument/2006/relationships/slide" Target="slide5.xml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0.xml"/><Relationship Id="rId3" Type="http://schemas.openxmlformats.org/officeDocument/2006/relationships/slide" Target="slide7.xml"/><Relationship Id="rId7" Type="http://schemas.openxmlformats.org/officeDocument/2006/relationships/slide" Target="slide3.xml"/><Relationship Id="rId12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image" Target="../media/image20.svg"/><Relationship Id="rId5" Type="http://schemas.openxmlformats.org/officeDocument/2006/relationships/slide" Target="slide2.xml"/><Relationship Id="rId10" Type="http://schemas.openxmlformats.org/officeDocument/2006/relationships/image" Target="../media/image19.png"/><Relationship Id="rId4" Type="http://schemas.openxmlformats.org/officeDocument/2006/relationships/slide" Target="slide35.xml"/><Relationship Id="rId9" Type="http://schemas.openxmlformats.org/officeDocument/2006/relationships/slide" Target="slid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0.xml"/><Relationship Id="rId3" Type="http://schemas.openxmlformats.org/officeDocument/2006/relationships/slide" Target="slide7.xml"/><Relationship Id="rId7" Type="http://schemas.openxmlformats.org/officeDocument/2006/relationships/slide" Target="slide3.xml"/><Relationship Id="rId12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image" Target="../media/image20.svg"/><Relationship Id="rId5" Type="http://schemas.openxmlformats.org/officeDocument/2006/relationships/slide" Target="slide2.xml"/><Relationship Id="rId10" Type="http://schemas.openxmlformats.org/officeDocument/2006/relationships/image" Target="../media/image19.png"/><Relationship Id="rId4" Type="http://schemas.openxmlformats.org/officeDocument/2006/relationships/slide" Target="slide35.xml"/><Relationship Id="rId9" Type="http://schemas.openxmlformats.org/officeDocument/2006/relationships/slide" Target="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14.png"/><Relationship Id="rId3" Type="http://schemas.openxmlformats.org/officeDocument/2006/relationships/image" Target="../media/image49.png"/><Relationship Id="rId7" Type="http://schemas.openxmlformats.org/officeDocument/2006/relationships/slide" Target="slide11.xml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6" Type="http://schemas.openxmlformats.org/officeDocument/2006/relationships/slide" Target="slide10.xml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11" Type="http://schemas.openxmlformats.org/officeDocument/2006/relationships/image" Target="../media/image19.png"/><Relationship Id="rId5" Type="http://schemas.openxmlformats.org/officeDocument/2006/relationships/slide" Target="slide35.xml"/><Relationship Id="rId15" Type="http://schemas.openxmlformats.org/officeDocument/2006/relationships/image" Target="../media/image53.png"/><Relationship Id="rId10" Type="http://schemas.openxmlformats.org/officeDocument/2006/relationships/slide" Target="slide5.xml"/><Relationship Id="rId4" Type="http://schemas.openxmlformats.org/officeDocument/2006/relationships/slide" Target="slide7.xml"/><Relationship Id="rId9" Type="http://schemas.openxmlformats.org/officeDocument/2006/relationships/slide" Target="slide6.xml"/><Relationship Id="rId1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14.png"/><Relationship Id="rId3" Type="http://schemas.openxmlformats.org/officeDocument/2006/relationships/image" Target="../media/image49.png"/><Relationship Id="rId7" Type="http://schemas.openxmlformats.org/officeDocument/2006/relationships/slide" Target="slide11.xml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11" Type="http://schemas.openxmlformats.org/officeDocument/2006/relationships/image" Target="../media/image19.png"/><Relationship Id="rId5" Type="http://schemas.openxmlformats.org/officeDocument/2006/relationships/slide" Target="slide35.xml"/><Relationship Id="rId10" Type="http://schemas.openxmlformats.org/officeDocument/2006/relationships/slide" Target="slide5.xml"/><Relationship Id="rId4" Type="http://schemas.openxmlformats.org/officeDocument/2006/relationships/slide" Target="slide7.xml"/><Relationship Id="rId9" Type="http://schemas.openxmlformats.org/officeDocument/2006/relationships/slide" Target="slide6.xml"/><Relationship Id="rId14" Type="http://schemas.openxmlformats.org/officeDocument/2006/relationships/slide" Target="slide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14.png"/><Relationship Id="rId3" Type="http://schemas.openxmlformats.org/officeDocument/2006/relationships/image" Target="../media/image49.png"/><Relationship Id="rId7" Type="http://schemas.openxmlformats.org/officeDocument/2006/relationships/slide" Target="slide11.xml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11" Type="http://schemas.openxmlformats.org/officeDocument/2006/relationships/image" Target="../media/image19.png"/><Relationship Id="rId5" Type="http://schemas.openxmlformats.org/officeDocument/2006/relationships/slide" Target="slide35.xml"/><Relationship Id="rId10" Type="http://schemas.openxmlformats.org/officeDocument/2006/relationships/slide" Target="slide5.xml"/><Relationship Id="rId4" Type="http://schemas.openxmlformats.org/officeDocument/2006/relationships/slide" Target="slide7.xml"/><Relationship Id="rId9" Type="http://schemas.openxmlformats.org/officeDocument/2006/relationships/slide" Target="slide6.xml"/><Relationship Id="rId14" Type="http://schemas.openxmlformats.org/officeDocument/2006/relationships/slide" Target="slide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14.png"/><Relationship Id="rId3" Type="http://schemas.openxmlformats.org/officeDocument/2006/relationships/image" Target="../media/image49.png"/><Relationship Id="rId7" Type="http://schemas.openxmlformats.org/officeDocument/2006/relationships/slide" Target="slide11.xml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11" Type="http://schemas.openxmlformats.org/officeDocument/2006/relationships/image" Target="../media/image19.png"/><Relationship Id="rId5" Type="http://schemas.openxmlformats.org/officeDocument/2006/relationships/slide" Target="slide35.xml"/><Relationship Id="rId10" Type="http://schemas.openxmlformats.org/officeDocument/2006/relationships/slide" Target="slide5.xml"/><Relationship Id="rId4" Type="http://schemas.openxmlformats.org/officeDocument/2006/relationships/slide" Target="slide7.xml"/><Relationship Id="rId9" Type="http://schemas.openxmlformats.org/officeDocument/2006/relationships/slide" Target="slide6.xml"/><Relationship Id="rId14" Type="http://schemas.openxmlformats.org/officeDocument/2006/relationships/slide" Target="slide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24.png"/><Relationship Id="rId3" Type="http://schemas.openxmlformats.org/officeDocument/2006/relationships/slide" Target="slide9.xml"/><Relationship Id="rId7" Type="http://schemas.openxmlformats.org/officeDocument/2006/relationships/slide" Target="slide4.xml"/><Relationship Id="rId12" Type="http://schemas.openxmlformats.org/officeDocument/2006/relationships/slide" Target="slide35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image" Target="../media/image20.svg"/><Relationship Id="rId5" Type="http://schemas.openxmlformats.org/officeDocument/2006/relationships/slide" Target="slide2.xml"/><Relationship Id="rId15" Type="http://schemas.openxmlformats.org/officeDocument/2006/relationships/image" Target="../media/image56.png"/><Relationship Id="rId10" Type="http://schemas.openxmlformats.org/officeDocument/2006/relationships/image" Target="../media/image19.png"/><Relationship Id="rId4" Type="http://schemas.openxmlformats.org/officeDocument/2006/relationships/slide" Target="slide10.xml"/><Relationship Id="rId9" Type="http://schemas.openxmlformats.org/officeDocument/2006/relationships/slide" Target="slide5.xml"/><Relationship Id="rId1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23.png"/><Relationship Id="rId3" Type="http://schemas.openxmlformats.org/officeDocument/2006/relationships/slide" Target="slide11.xml"/><Relationship Id="rId7" Type="http://schemas.openxmlformats.org/officeDocument/2006/relationships/image" Target="../media/image20.svg"/><Relationship Id="rId12" Type="http://schemas.openxmlformats.org/officeDocument/2006/relationships/image" Target="../media/image2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1.png"/><Relationship Id="rId5" Type="http://schemas.openxmlformats.org/officeDocument/2006/relationships/slide" Target="slide5.xml"/><Relationship Id="rId10" Type="http://schemas.openxmlformats.org/officeDocument/2006/relationships/slide" Target="slide35.xml"/><Relationship Id="rId4" Type="http://schemas.openxmlformats.org/officeDocument/2006/relationships/slide" Target="slide3.xml"/><Relationship Id="rId9" Type="http://schemas.openxmlformats.org/officeDocument/2006/relationships/slide" Target="slide7.xml"/><Relationship Id="rId1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24.png"/><Relationship Id="rId3" Type="http://schemas.openxmlformats.org/officeDocument/2006/relationships/slide" Target="slide9.xml"/><Relationship Id="rId7" Type="http://schemas.openxmlformats.org/officeDocument/2006/relationships/slide" Target="slide4.xml"/><Relationship Id="rId12" Type="http://schemas.openxmlformats.org/officeDocument/2006/relationships/slide" Target="slide35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image" Target="../media/image20.svg"/><Relationship Id="rId5" Type="http://schemas.openxmlformats.org/officeDocument/2006/relationships/slide" Target="slide2.xml"/><Relationship Id="rId10" Type="http://schemas.openxmlformats.org/officeDocument/2006/relationships/image" Target="../media/image19.png"/><Relationship Id="rId4" Type="http://schemas.openxmlformats.org/officeDocument/2006/relationships/slide" Target="slide10.xml"/><Relationship Id="rId9" Type="http://schemas.openxmlformats.org/officeDocument/2006/relationships/slide" Target="slide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24.png"/><Relationship Id="rId3" Type="http://schemas.openxmlformats.org/officeDocument/2006/relationships/slide" Target="slide9.xml"/><Relationship Id="rId7" Type="http://schemas.openxmlformats.org/officeDocument/2006/relationships/slide" Target="slide4.xml"/><Relationship Id="rId12" Type="http://schemas.openxmlformats.org/officeDocument/2006/relationships/slide" Target="slide35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image" Target="../media/image20.svg"/><Relationship Id="rId5" Type="http://schemas.openxmlformats.org/officeDocument/2006/relationships/slide" Target="slide2.xml"/><Relationship Id="rId10" Type="http://schemas.openxmlformats.org/officeDocument/2006/relationships/image" Target="../media/image19.png"/><Relationship Id="rId4" Type="http://schemas.openxmlformats.org/officeDocument/2006/relationships/slide" Target="slide10.xml"/><Relationship Id="rId9" Type="http://schemas.openxmlformats.org/officeDocument/2006/relationships/slide" Target="slide5.xml"/><Relationship Id="rId1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24.png"/><Relationship Id="rId3" Type="http://schemas.openxmlformats.org/officeDocument/2006/relationships/slide" Target="slide9.xml"/><Relationship Id="rId7" Type="http://schemas.openxmlformats.org/officeDocument/2006/relationships/slide" Target="slide4.xml"/><Relationship Id="rId12" Type="http://schemas.openxmlformats.org/officeDocument/2006/relationships/slide" Target="slide35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image" Target="../media/image20.svg"/><Relationship Id="rId5" Type="http://schemas.openxmlformats.org/officeDocument/2006/relationships/slide" Target="slide2.xml"/><Relationship Id="rId10" Type="http://schemas.openxmlformats.org/officeDocument/2006/relationships/image" Target="../media/image19.png"/><Relationship Id="rId4" Type="http://schemas.openxmlformats.org/officeDocument/2006/relationships/slide" Target="slide10.xml"/><Relationship Id="rId9" Type="http://schemas.openxmlformats.org/officeDocument/2006/relationships/slide" Target="slide5.xml"/><Relationship Id="rId1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7.png"/><Relationship Id="rId3" Type="http://schemas.openxmlformats.org/officeDocument/2006/relationships/slide" Target="slide9.xml"/><Relationship Id="rId7" Type="http://schemas.openxmlformats.org/officeDocument/2006/relationships/slide" Target="slide4.xml"/><Relationship Id="rId12" Type="http://schemas.openxmlformats.org/officeDocument/2006/relationships/slide" Target="slide35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image" Target="../media/image20.svg"/><Relationship Id="rId5" Type="http://schemas.openxmlformats.org/officeDocument/2006/relationships/slide" Target="slide2.xml"/><Relationship Id="rId15" Type="http://schemas.openxmlformats.org/officeDocument/2006/relationships/image" Target="../media/image60.png"/><Relationship Id="rId10" Type="http://schemas.openxmlformats.org/officeDocument/2006/relationships/image" Target="../media/image19.png"/><Relationship Id="rId4" Type="http://schemas.openxmlformats.org/officeDocument/2006/relationships/slide" Target="slide10.xml"/><Relationship Id="rId9" Type="http://schemas.openxmlformats.org/officeDocument/2006/relationships/slide" Target="slide5.xml"/><Relationship Id="rId1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7.png"/><Relationship Id="rId3" Type="http://schemas.openxmlformats.org/officeDocument/2006/relationships/slide" Target="slide9.xml"/><Relationship Id="rId7" Type="http://schemas.openxmlformats.org/officeDocument/2006/relationships/slide" Target="slide4.xml"/><Relationship Id="rId12" Type="http://schemas.openxmlformats.org/officeDocument/2006/relationships/slide" Target="slide35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image" Target="../media/image20.svg"/><Relationship Id="rId5" Type="http://schemas.openxmlformats.org/officeDocument/2006/relationships/slide" Target="slide2.xml"/><Relationship Id="rId10" Type="http://schemas.openxmlformats.org/officeDocument/2006/relationships/image" Target="../media/image19.png"/><Relationship Id="rId4" Type="http://schemas.openxmlformats.org/officeDocument/2006/relationships/slide" Target="slide10.xml"/><Relationship Id="rId9" Type="http://schemas.openxmlformats.org/officeDocument/2006/relationships/slide" Target="slide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7.png"/><Relationship Id="rId3" Type="http://schemas.openxmlformats.org/officeDocument/2006/relationships/slide" Target="slide9.xml"/><Relationship Id="rId7" Type="http://schemas.openxmlformats.org/officeDocument/2006/relationships/slide" Target="slide4.xml"/><Relationship Id="rId12" Type="http://schemas.openxmlformats.org/officeDocument/2006/relationships/slide" Target="slide35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image" Target="../media/image20.svg"/><Relationship Id="rId5" Type="http://schemas.openxmlformats.org/officeDocument/2006/relationships/slide" Target="slide2.xml"/><Relationship Id="rId10" Type="http://schemas.openxmlformats.org/officeDocument/2006/relationships/image" Target="../media/image19.png"/><Relationship Id="rId4" Type="http://schemas.openxmlformats.org/officeDocument/2006/relationships/slide" Target="slide10.xml"/><Relationship Id="rId9" Type="http://schemas.openxmlformats.org/officeDocument/2006/relationships/slide" Target="slide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7.png"/><Relationship Id="rId3" Type="http://schemas.openxmlformats.org/officeDocument/2006/relationships/slide" Target="slide9.xml"/><Relationship Id="rId7" Type="http://schemas.openxmlformats.org/officeDocument/2006/relationships/slide" Target="slide4.xml"/><Relationship Id="rId12" Type="http://schemas.openxmlformats.org/officeDocument/2006/relationships/slide" Target="slide35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image" Target="../media/image20.svg"/><Relationship Id="rId5" Type="http://schemas.openxmlformats.org/officeDocument/2006/relationships/slide" Target="slide2.xml"/><Relationship Id="rId10" Type="http://schemas.openxmlformats.org/officeDocument/2006/relationships/image" Target="../media/image19.png"/><Relationship Id="rId4" Type="http://schemas.openxmlformats.org/officeDocument/2006/relationships/slide" Target="slide10.xml"/><Relationship Id="rId9" Type="http://schemas.openxmlformats.org/officeDocument/2006/relationships/slide" Target="slide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7.png"/><Relationship Id="rId3" Type="http://schemas.openxmlformats.org/officeDocument/2006/relationships/slide" Target="slide9.xml"/><Relationship Id="rId7" Type="http://schemas.openxmlformats.org/officeDocument/2006/relationships/slide" Target="slide4.xml"/><Relationship Id="rId12" Type="http://schemas.openxmlformats.org/officeDocument/2006/relationships/slide" Target="slide35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image" Target="../media/image20.svg"/><Relationship Id="rId5" Type="http://schemas.openxmlformats.org/officeDocument/2006/relationships/slide" Target="slide2.xml"/><Relationship Id="rId10" Type="http://schemas.openxmlformats.org/officeDocument/2006/relationships/image" Target="../media/image19.png"/><Relationship Id="rId4" Type="http://schemas.openxmlformats.org/officeDocument/2006/relationships/slide" Target="slide10.xml"/><Relationship Id="rId9" Type="http://schemas.openxmlformats.org/officeDocument/2006/relationships/slide" Target="slide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62.png"/><Relationship Id="rId3" Type="http://schemas.openxmlformats.org/officeDocument/2006/relationships/slide" Target="slide9.xml"/><Relationship Id="rId7" Type="http://schemas.openxmlformats.org/officeDocument/2006/relationships/slide" Target="slide4.xml"/><Relationship Id="rId12" Type="http://schemas.openxmlformats.org/officeDocument/2006/relationships/slide" Target="slide35.xml"/><Relationship Id="rId2" Type="http://schemas.openxmlformats.org/officeDocument/2006/relationships/image" Target="../media/image6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image" Target="../media/image20.svg"/><Relationship Id="rId5" Type="http://schemas.openxmlformats.org/officeDocument/2006/relationships/slide" Target="slide2.xml"/><Relationship Id="rId15" Type="http://schemas.openxmlformats.org/officeDocument/2006/relationships/image" Target="../media/image63.png"/><Relationship Id="rId10" Type="http://schemas.openxmlformats.org/officeDocument/2006/relationships/image" Target="../media/image19.png"/><Relationship Id="rId4" Type="http://schemas.openxmlformats.org/officeDocument/2006/relationships/slide" Target="slide10.xml"/><Relationship Id="rId9" Type="http://schemas.openxmlformats.org/officeDocument/2006/relationships/slide" Target="slide5.xml"/><Relationship Id="rId1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6.png"/><Relationship Id="rId3" Type="http://schemas.openxmlformats.org/officeDocument/2006/relationships/slide" Target="slide9.xml"/><Relationship Id="rId7" Type="http://schemas.openxmlformats.org/officeDocument/2006/relationships/slide" Target="slide4.xml"/><Relationship Id="rId12" Type="http://schemas.openxmlformats.org/officeDocument/2006/relationships/slide" Target="slide35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image" Target="../media/image20.svg"/><Relationship Id="rId5" Type="http://schemas.openxmlformats.org/officeDocument/2006/relationships/slide" Target="slide2.xml"/><Relationship Id="rId15" Type="http://schemas.openxmlformats.org/officeDocument/2006/relationships/image" Target="../media/image65.png"/><Relationship Id="rId10" Type="http://schemas.openxmlformats.org/officeDocument/2006/relationships/image" Target="../media/image19.png"/><Relationship Id="rId4" Type="http://schemas.openxmlformats.org/officeDocument/2006/relationships/slide" Target="slide10.xml"/><Relationship Id="rId9" Type="http://schemas.openxmlformats.org/officeDocument/2006/relationships/slide" Target="slide5.xml"/><Relationship Id="rId1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20.sv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image" Target="../media/image19.png"/><Relationship Id="rId17" Type="http://schemas.openxmlformats.org/officeDocument/2006/relationships/slide" Target="slide10.xml"/><Relationship Id="rId2" Type="http://schemas.openxmlformats.org/officeDocument/2006/relationships/notesSlide" Target="../notesSlides/notesSlide1.xml"/><Relationship Id="rId16" Type="http://schemas.openxmlformats.org/officeDocument/2006/relationships/slide" Target="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slide" Target="slide6.xml"/><Relationship Id="rId5" Type="http://schemas.openxmlformats.org/officeDocument/2006/relationships/image" Target="../media/image17.png"/><Relationship Id="rId15" Type="http://schemas.openxmlformats.org/officeDocument/2006/relationships/slide" Target="slide9.xml"/><Relationship Id="rId10" Type="http://schemas.openxmlformats.org/officeDocument/2006/relationships/slide" Target="slide4.xml"/><Relationship Id="rId4" Type="http://schemas.openxmlformats.org/officeDocument/2006/relationships/image" Target="../media/image14.png"/><Relationship Id="rId9" Type="http://schemas.openxmlformats.org/officeDocument/2006/relationships/slide" Target="slide11.xml"/><Relationship Id="rId14" Type="http://schemas.openxmlformats.org/officeDocument/2006/relationships/slide" Target="slide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6.png"/><Relationship Id="rId3" Type="http://schemas.openxmlformats.org/officeDocument/2006/relationships/slide" Target="slide9.xml"/><Relationship Id="rId7" Type="http://schemas.openxmlformats.org/officeDocument/2006/relationships/slide" Target="slide4.xml"/><Relationship Id="rId12" Type="http://schemas.openxmlformats.org/officeDocument/2006/relationships/slide" Target="slide35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image" Target="../media/image20.svg"/><Relationship Id="rId5" Type="http://schemas.openxmlformats.org/officeDocument/2006/relationships/slide" Target="slide2.xml"/><Relationship Id="rId10" Type="http://schemas.openxmlformats.org/officeDocument/2006/relationships/image" Target="../media/image19.png"/><Relationship Id="rId4" Type="http://schemas.openxmlformats.org/officeDocument/2006/relationships/slide" Target="slide10.xml"/><Relationship Id="rId9" Type="http://schemas.openxmlformats.org/officeDocument/2006/relationships/slide" Target="slide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6.png"/><Relationship Id="rId3" Type="http://schemas.openxmlformats.org/officeDocument/2006/relationships/slide" Target="slide9.xml"/><Relationship Id="rId7" Type="http://schemas.openxmlformats.org/officeDocument/2006/relationships/slide" Target="slide4.xml"/><Relationship Id="rId12" Type="http://schemas.openxmlformats.org/officeDocument/2006/relationships/slide" Target="slide35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image" Target="../media/image20.svg"/><Relationship Id="rId5" Type="http://schemas.openxmlformats.org/officeDocument/2006/relationships/slide" Target="slide2.xml"/><Relationship Id="rId10" Type="http://schemas.openxmlformats.org/officeDocument/2006/relationships/image" Target="../media/image19.png"/><Relationship Id="rId4" Type="http://schemas.openxmlformats.org/officeDocument/2006/relationships/slide" Target="slide10.xml"/><Relationship Id="rId9" Type="http://schemas.openxmlformats.org/officeDocument/2006/relationships/slide" Target="slide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6.png"/><Relationship Id="rId3" Type="http://schemas.openxmlformats.org/officeDocument/2006/relationships/slide" Target="slide9.xml"/><Relationship Id="rId7" Type="http://schemas.openxmlformats.org/officeDocument/2006/relationships/slide" Target="slide4.xml"/><Relationship Id="rId12" Type="http://schemas.openxmlformats.org/officeDocument/2006/relationships/slide" Target="slide35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image" Target="../media/image20.svg"/><Relationship Id="rId5" Type="http://schemas.openxmlformats.org/officeDocument/2006/relationships/slide" Target="slide2.xml"/><Relationship Id="rId10" Type="http://schemas.openxmlformats.org/officeDocument/2006/relationships/image" Target="../media/image19.png"/><Relationship Id="rId4" Type="http://schemas.openxmlformats.org/officeDocument/2006/relationships/slide" Target="slide10.xml"/><Relationship Id="rId9" Type="http://schemas.openxmlformats.org/officeDocument/2006/relationships/slide" Target="slide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6.png"/><Relationship Id="rId3" Type="http://schemas.openxmlformats.org/officeDocument/2006/relationships/slide" Target="slide9.xml"/><Relationship Id="rId7" Type="http://schemas.openxmlformats.org/officeDocument/2006/relationships/slide" Target="slide4.xml"/><Relationship Id="rId12" Type="http://schemas.openxmlformats.org/officeDocument/2006/relationships/slide" Target="slide35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image" Target="../media/image20.svg"/><Relationship Id="rId5" Type="http://schemas.openxmlformats.org/officeDocument/2006/relationships/slide" Target="slide2.xml"/><Relationship Id="rId10" Type="http://schemas.openxmlformats.org/officeDocument/2006/relationships/image" Target="../media/image19.png"/><Relationship Id="rId4" Type="http://schemas.openxmlformats.org/officeDocument/2006/relationships/slide" Target="slide10.xml"/><Relationship Id="rId9" Type="http://schemas.openxmlformats.org/officeDocument/2006/relationships/slide" Target="slide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6.png"/><Relationship Id="rId3" Type="http://schemas.openxmlformats.org/officeDocument/2006/relationships/slide" Target="slide9.xml"/><Relationship Id="rId7" Type="http://schemas.openxmlformats.org/officeDocument/2006/relationships/slide" Target="slide4.xml"/><Relationship Id="rId12" Type="http://schemas.openxmlformats.org/officeDocument/2006/relationships/slide" Target="slide35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11" Type="http://schemas.openxmlformats.org/officeDocument/2006/relationships/image" Target="../media/image20.svg"/><Relationship Id="rId5" Type="http://schemas.openxmlformats.org/officeDocument/2006/relationships/slide" Target="slide2.xml"/><Relationship Id="rId10" Type="http://schemas.openxmlformats.org/officeDocument/2006/relationships/image" Target="../media/image19.png"/><Relationship Id="rId4" Type="http://schemas.openxmlformats.org/officeDocument/2006/relationships/slide" Target="slide10.xml"/><Relationship Id="rId9" Type="http://schemas.openxmlformats.org/officeDocument/2006/relationships/slide" Target="slide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3" Type="http://schemas.openxmlformats.org/officeDocument/2006/relationships/image" Target="../media/image67.png"/><Relationship Id="rId7" Type="http://schemas.openxmlformats.org/officeDocument/2006/relationships/slide" Target="slide6.xml"/><Relationship Id="rId12" Type="http://schemas.openxmlformats.org/officeDocument/2006/relationships/slide" Target="slide35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Relationship Id="rId6" Type="http://schemas.openxmlformats.org/officeDocument/2006/relationships/slide" Target="slide4.xml"/><Relationship Id="rId11" Type="http://schemas.openxmlformats.org/officeDocument/2006/relationships/slide" Target="slide7.xml"/><Relationship Id="rId5" Type="http://schemas.openxmlformats.org/officeDocument/2006/relationships/slide" Target="slide11.xml"/><Relationship Id="rId10" Type="http://schemas.openxmlformats.org/officeDocument/2006/relationships/image" Target="../media/image20.svg"/><Relationship Id="rId4" Type="http://schemas.openxmlformats.org/officeDocument/2006/relationships/slide" Target="slide2.xml"/><Relationship Id="rId9" Type="http://schemas.openxmlformats.org/officeDocument/2006/relationships/image" Target="../media/image19.png"/><Relationship Id="rId1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3" Type="http://schemas.openxmlformats.org/officeDocument/2006/relationships/image" Target="../media/image69.jpg"/><Relationship Id="rId7" Type="http://schemas.openxmlformats.org/officeDocument/2006/relationships/slide" Target="slide6.xml"/><Relationship Id="rId12" Type="http://schemas.openxmlformats.org/officeDocument/2006/relationships/slide" Target="slide35.xm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9.xml"/><Relationship Id="rId6" Type="http://schemas.openxmlformats.org/officeDocument/2006/relationships/slide" Target="slide4.xml"/><Relationship Id="rId11" Type="http://schemas.openxmlformats.org/officeDocument/2006/relationships/slide" Target="slide7.xml"/><Relationship Id="rId5" Type="http://schemas.openxmlformats.org/officeDocument/2006/relationships/slide" Target="slide11.xml"/><Relationship Id="rId10" Type="http://schemas.openxmlformats.org/officeDocument/2006/relationships/image" Target="../media/image20.svg"/><Relationship Id="rId4" Type="http://schemas.openxmlformats.org/officeDocument/2006/relationships/slide" Target="slide2.xml"/><Relationship Id="rId9" Type="http://schemas.openxmlformats.org/officeDocument/2006/relationships/image" Target="../media/image19.png"/><Relationship Id="rId1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3" Type="http://schemas.openxmlformats.org/officeDocument/2006/relationships/image" Target="../media/image71.jpeg"/><Relationship Id="rId7" Type="http://schemas.openxmlformats.org/officeDocument/2006/relationships/slide" Target="slide6.xml"/><Relationship Id="rId12" Type="http://schemas.openxmlformats.org/officeDocument/2006/relationships/slide" Target="slide35.xm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9.xml"/><Relationship Id="rId6" Type="http://schemas.openxmlformats.org/officeDocument/2006/relationships/slide" Target="slide4.xml"/><Relationship Id="rId11" Type="http://schemas.openxmlformats.org/officeDocument/2006/relationships/slide" Target="slide7.xml"/><Relationship Id="rId5" Type="http://schemas.openxmlformats.org/officeDocument/2006/relationships/slide" Target="slide11.xml"/><Relationship Id="rId10" Type="http://schemas.openxmlformats.org/officeDocument/2006/relationships/image" Target="../media/image20.svg"/><Relationship Id="rId4" Type="http://schemas.openxmlformats.org/officeDocument/2006/relationships/slide" Target="slide2.xml"/><Relationship Id="rId9" Type="http://schemas.openxmlformats.org/officeDocument/2006/relationships/image" Target="../media/image19.png"/><Relationship Id="rId1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68.jpeg"/><Relationship Id="rId3" Type="http://schemas.openxmlformats.org/officeDocument/2006/relationships/slide" Target="slide11.xml"/><Relationship Id="rId7" Type="http://schemas.openxmlformats.org/officeDocument/2006/relationships/image" Target="../media/image19.png"/><Relationship Id="rId12" Type="http://schemas.openxmlformats.org/officeDocument/2006/relationships/image" Target="../media/image16.png"/><Relationship Id="rId2" Type="http://schemas.openxmlformats.org/officeDocument/2006/relationships/slide" Target="slide2.xml"/><Relationship Id="rId16" Type="http://schemas.openxmlformats.org/officeDocument/2006/relationships/image" Target="../media/image71.jpeg"/><Relationship Id="rId1" Type="http://schemas.openxmlformats.org/officeDocument/2006/relationships/slideLayout" Target="../slideLayouts/slideLayout19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5" Type="http://schemas.openxmlformats.org/officeDocument/2006/relationships/slide" Target="slide6.xml"/><Relationship Id="rId15" Type="http://schemas.openxmlformats.org/officeDocument/2006/relationships/image" Target="../media/image70.jpeg"/><Relationship Id="rId10" Type="http://schemas.openxmlformats.org/officeDocument/2006/relationships/slide" Target="slide35.xml"/><Relationship Id="rId4" Type="http://schemas.openxmlformats.org/officeDocument/2006/relationships/slide" Target="slide4.xml"/><Relationship Id="rId9" Type="http://schemas.openxmlformats.org/officeDocument/2006/relationships/slide" Target="slide7.xml"/><Relationship Id="rId14" Type="http://schemas.openxmlformats.org/officeDocument/2006/relationships/image" Target="../media/image6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2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19.png"/><Relationship Id="rId17" Type="http://schemas.openxmlformats.org/officeDocument/2006/relationships/slide" Target="slide10.xml"/><Relationship Id="rId2" Type="http://schemas.openxmlformats.org/officeDocument/2006/relationships/notesSlide" Target="../notesSlides/notesSlide2.xml"/><Relationship Id="rId16" Type="http://schemas.openxmlformats.org/officeDocument/2006/relationships/slide" Target="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slide" Target="slide5.xml"/><Relationship Id="rId5" Type="http://schemas.openxmlformats.org/officeDocument/2006/relationships/image" Target="../media/image27.png"/><Relationship Id="rId15" Type="http://schemas.openxmlformats.org/officeDocument/2006/relationships/slide" Target="slide7.xml"/><Relationship Id="rId10" Type="http://schemas.openxmlformats.org/officeDocument/2006/relationships/slide" Target="slide3.xml"/><Relationship Id="rId4" Type="http://schemas.openxmlformats.org/officeDocument/2006/relationships/image" Target="../media/image26.png"/><Relationship Id="rId9" Type="http://schemas.openxmlformats.org/officeDocument/2006/relationships/slide" Target="slide11.xml"/><Relationship Id="rId14" Type="http://schemas.openxmlformats.org/officeDocument/2006/relationships/slide" Target="slide6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7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2.png"/><Relationship Id="rId3" Type="http://schemas.openxmlformats.org/officeDocument/2006/relationships/slide" Target="slide2.xml"/><Relationship Id="rId7" Type="http://schemas.openxmlformats.org/officeDocument/2006/relationships/image" Target="../media/image19.png"/><Relationship Id="rId12" Type="http://schemas.openxmlformats.org/officeDocument/2006/relationships/image" Target="../media/image31.png"/><Relationship Id="rId2" Type="http://schemas.openxmlformats.org/officeDocument/2006/relationships/image" Target="../media/image30.png"/><Relationship Id="rId16" Type="http://schemas.openxmlformats.org/officeDocument/2006/relationships/slide" Target="slide10.xml"/><Relationship Id="rId1" Type="http://schemas.openxmlformats.org/officeDocument/2006/relationships/slideLayout" Target="../slideLayouts/slideLayout19.xml"/><Relationship Id="rId6" Type="http://schemas.openxmlformats.org/officeDocument/2006/relationships/slide" Target="slide5.xml"/><Relationship Id="rId11" Type="http://schemas.openxmlformats.org/officeDocument/2006/relationships/slide" Target="slide35.xml"/><Relationship Id="rId5" Type="http://schemas.openxmlformats.org/officeDocument/2006/relationships/slide" Target="slide3.xml"/><Relationship Id="rId15" Type="http://schemas.openxmlformats.org/officeDocument/2006/relationships/image" Target="../media/image33.png"/><Relationship Id="rId10" Type="http://schemas.openxmlformats.org/officeDocument/2006/relationships/slide" Target="slide7.xml"/><Relationship Id="rId4" Type="http://schemas.openxmlformats.org/officeDocument/2006/relationships/slide" Target="slide11.xml"/><Relationship Id="rId9" Type="http://schemas.openxmlformats.org/officeDocument/2006/relationships/slide" Target="slide6.xml"/><Relationship Id="rId1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slide" Target="slide10.xml"/><Relationship Id="rId3" Type="http://schemas.openxmlformats.org/officeDocument/2006/relationships/image" Target="../media/image30.png"/><Relationship Id="rId7" Type="http://schemas.openxmlformats.org/officeDocument/2006/relationships/slide" Target="slide5.xml"/><Relationship Id="rId12" Type="http://schemas.openxmlformats.org/officeDocument/2006/relationships/slide" Target="slide3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slide" Target="slide3.xml"/><Relationship Id="rId11" Type="http://schemas.openxmlformats.org/officeDocument/2006/relationships/slide" Target="slide9.xml"/><Relationship Id="rId5" Type="http://schemas.openxmlformats.org/officeDocument/2006/relationships/slide" Target="slide11.xml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slide" Target="slide10.xml"/><Relationship Id="rId3" Type="http://schemas.openxmlformats.org/officeDocument/2006/relationships/image" Target="../media/image30.png"/><Relationship Id="rId7" Type="http://schemas.openxmlformats.org/officeDocument/2006/relationships/slide" Target="slide5.xml"/><Relationship Id="rId12" Type="http://schemas.openxmlformats.org/officeDocument/2006/relationships/slide" Target="slide3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slide" Target="slide3.xml"/><Relationship Id="rId11" Type="http://schemas.openxmlformats.org/officeDocument/2006/relationships/slide" Target="slide9.xml"/><Relationship Id="rId5" Type="http://schemas.openxmlformats.org/officeDocument/2006/relationships/slide" Target="slide11.xml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5.png"/><Relationship Id="rId3" Type="http://schemas.openxmlformats.org/officeDocument/2006/relationships/slide" Target="slide2.xml"/><Relationship Id="rId7" Type="http://schemas.openxmlformats.org/officeDocument/2006/relationships/image" Target="../media/image19.png"/><Relationship Id="rId12" Type="http://schemas.openxmlformats.org/officeDocument/2006/relationships/image" Target="../media/image34.png"/><Relationship Id="rId2" Type="http://schemas.openxmlformats.org/officeDocument/2006/relationships/image" Target="../media/image30.png"/><Relationship Id="rId16" Type="http://schemas.openxmlformats.org/officeDocument/2006/relationships/slide" Target="slide10.xml"/><Relationship Id="rId1" Type="http://schemas.openxmlformats.org/officeDocument/2006/relationships/slideLayout" Target="../slideLayouts/slideLayout19.xml"/><Relationship Id="rId6" Type="http://schemas.openxmlformats.org/officeDocument/2006/relationships/slide" Target="slide5.xml"/><Relationship Id="rId11" Type="http://schemas.openxmlformats.org/officeDocument/2006/relationships/slide" Target="slide35.xml"/><Relationship Id="rId5" Type="http://schemas.openxmlformats.org/officeDocument/2006/relationships/slide" Target="slide3.xml"/><Relationship Id="rId15" Type="http://schemas.openxmlformats.org/officeDocument/2006/relationships/image" Target="../media/image37.png"/><Relationship Id="rId10" Type="http://schemas.openxmlformats.org/officeDocument/2006/relationships/slide" Target="slide12.xml"/><Relationship Id="rId4" Type="http://schemas.openxmlformats.org/officeDocument/2006/relationships/slide" Target="slide11.xml"/><Relationship Id="rId9" Type="http://schemas.openxmlformats.org/officeDocument/2006/relationships/slide" Target="slide9.xml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40.png"/><Relationship Id="rId3" Type="http://schemas.openxmlformats.org/officeDocument/2006/relationships/slide" Target="slide11.xml"/><Relationship Id="rId7" Type="http://schemas.openxmlformats.org/officeDocument/2006/relationships/slide" Target="slide35.xml"/><Relationship Id="rId12" Type="http://schemas.openxmlformats.org/officeDocument/2006/relationships/image" Target="../media/image39.png"/><Relationship Id="rId17" Type="http://schemas.openxmlformats.org/officeDocument/2006/relationships/slide" Target="slide10.xml"/><Relationship Id="rId2" Type="http://schemas.openxmlformats.org/officeDocument/2006/relationships/slide" Target="slide2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11" Type="http://schemas.openxmlformats.org/officeDocument/2006/relationships/image" Target="../media/image38.jpeg"/><Relationship Id="rId5" Type="http://schemas.openxmlformats.org/officeDocument/2006/relationships/slide" Target="slide6.xml"/><Relationship Id="rId15" Type="http://schemas.microsoft.com/office/2007/relationships/hdphoto" Target="../media/hdphoto2.wdp"/><Relationship Id="rId10" Type="http://schemas.openxmlformats.org/officeDocument/2006/relationships/image" Target="../media/image20.svg"/><Relationship Id="rId4" Type="http://schemas.openxmlformats.org/officeDocument/2006/relationships/slide" Target="slide3.xml"/><Relationship Id="rId9" Type="http://schemas.openxmlformats.org/officeDocument/2006/relationships/image" Target="../media/image19.pn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047">
            <a:extLst>
              <a:ext uri="{FF2B5EF4-FFF2-40B4-BE49-F238E27FC236}">
                <a16:creationId xmlns:a16="http://schemas.microsoft.com/office/drawing/2014/main" id="{E4379534-7CF9-D14E-2BC5-F948BEF04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r="51"/>
          <a:stretch/>
        </p:blipFill>
        <p:spPr>
          <a:xfrm>
            <a:off x="8230398" y="4312916"/>
            <a:ext cx="1751447" cy="1753235"/>
          </a:xfrm>
          <a:prstGeom prst="ellipse">
            <a:avLst/>
          </a:prstGeom>
        </p:spPr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1D85A2B0-E105-4CCA-B167-56CDE1AB5C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r="273"/>
          <a:stretch/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453DDBCB-4D9A-879B-373A-E30D4C098F3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r="51"/>
          <a:stretch/>
        </p:blipFill>
        <p:spPr/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0294A2EC-B304-D1EA-00ED-A61376435BA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r="51"/>
          <a:stretch/>
        </p:blipFill>
        <p:spPr/>
      </p:pic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9E5EF85B-E26A-CC93-834C-685D67C7B2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r="51"/>
          <a:stretch/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07672E88-597D-1B90-31C2-4436AEB3BE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r="51"/>
          <a:stretch/>
        </p:blipFill>
        <p:spPr/>
      </p:pic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821BC561-6E6E-5894-BF1A-02FA108FA47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r="51"/>
          <a:stretch/>
        </p:blipFill>
        <p:spPr/>
      </p:pic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912FEFFD-9982-30D7-8779-229772CD59C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r="51"/>
          <a:stretch/>
        </p:blipFill>
        <p:spPr/>
      </p:pic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id="{AFDD16F2-2D1C-40F6-B4E3-70900E87448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r="51"/>
          <a:stretch/>
        </p:blipFill>
        <p:spPr/>
      </p:pic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29075ABA-47EF-07C9-7EE8-590D65262C5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r="51"/>
          <a:stretch/>
        </p:blipFill>
        <p:spPr/>
      </p:pic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id="{68C87F7F-3BB8-23D2-321E-F24389B4AF8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r="51"/>
          <a:stretch/>
        </p:blipFill>
        <p:spPr/>
      </p:pic>
      <p:pic>
        <p:nvPicPr>
          <p:cNvPr id="62" name="Picture Placeholder 61">
            <a:extLst>
              <a:ext uri="{FF2B5EF4-FFF2-40B4-BE49-F238E27FC236}">
                <a16:creationId xmlns:a16="http://schemas.microsoft.com/office/drawing/2014/main" id="{DD0BFF37-8EA9-4B67-8784-49D501AC217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r="51"/>
          <a:stretch/>
        </p:blipFill>
        <p:spPr/>
      </p:pic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DF421673-A3F4-7F9C-AAD3-3B120CD2C9A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r="51"/>
          <a:stretch/>
        </p:blipFill>
        <p:spPr/>
      </p:pic>
      <p:pic>
        <p:nvPicPr>
          <p:cNvPr id="2048" name="Picture Placeholder 2047">
            <a:extLst>
              <a:ext uri="{FF2B5EF4-FFF2-40B4-BE49-F238E27FC236}">
                <a16:creationId xmlns:a16="http://schemas.microsoft.com/office/drawing/2014/main" id="{246AF8F8-2475-3697-0631-D6221AE92A5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r="51"/>
          <a:stretch/>
        </p:blipFill>
        <p:spPr/>
      </p:pic>
      <p:pic>
        <p:nvPicPr>
          <p:cNvPr id="60" name="Picture Placeholder 59">
            <a:extLst>
              <a:ext uri="{FF2B5EF4-FFF2-40B4-BE49-F238E27FC236}">
                <a16:creationId xmlns:a16="http://schemas.microsoft.com/office/drawing/2014/main" id="{A7F7DF13-5BAD-7D12-E4B4-8B38B7E2E4C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r="51"/>
          <a:stretch/>
        </p:blipFill>
        <p:spPr/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39933A7D-2D4D-04D4-77A0-492F34E58BA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8" b="7158"/>
          <a:stretch/>
        </p:blipFill>
        <p:spPr/>
      </p:pic>
      <p:pic>
        <p:nvPicPr>
          <p:cNvPr id="2" name="Picture Placeholder 2047">
            <a:extLst>
              <a:ext uri="{FF2B5EF4-FFF2-40B4-BE49-F238E27FC236}">
                <a16:creationId xmlns:a16="http://schemas.microsoft.com/office/drawing/2014/main" id="{B550A8B5-571C-95BD-4B43-8ABB4B1878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r="51"/>
          <a:stretch/>
        </p:blipFill>
        <p:spPr>
          <a:xfrm>
            <a:off x="464796" y="4312916"/>
            <a:ext cx="1751447" cy="1753235"/>
          </a:xfrm>
          <a:prstGeom prst="ellipse">
            <a:avLst/>
          </a:prstGeom>
        </p:spPr>
      </p:pic>
      <p:sp>
        <p:nvSpPr>
          <p:cNvPr id="2049" name="Rectangle 2048">
            <a:extLst>
              <a:ext uri="{FF2B5EF4-FFF2-40B4-BE49-F238E27FC236}">
                <a16:creationId xmlns:a16="http://schemas.microsoft.com/office/drawing/2014/main" id="{3302BED2-1668-19DA-CC8A-A17608913E5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39000">
                <a:srgbClr val="313331">
                  <a:alpha val="42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89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1" name="spotify logo" descr="Spotify Logo Png - Free Transparent PNG Logos">
            <a:extLst>
              <a:ext uri="{FF2B5EF4-FFF2-40B4-BE49-F238E27FC236}">
                <a16:creationId xmlns:a16="http://schemas.microsoft.com/office/drawing/2014/main" id="{EAFAD8FD-CFA1-EC25-C7C5-F3A96E62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59" y="1873876"/>
            <a:ext cx="1589283" cy="158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TextBox 2051">
            <a:extLst>
              <a:ext uri="{FF2B5EF4-FFF2-40B4-BE49-F238E27FC236}">
                <a16:creationId xmlns:a16="http://schemas.microsoft.com/office/drawing/2014/main" id="{93F7A6F0-01C4-D77A-6FB8-73FE1D11B635}"/>
              </a:ext>
            </a:extLst>
          </p:cNvPr>
          <p:cNvSpPr txBox="1"/>
          <p:nvPr/>
        </p:nvSpPr>
        <p:spPr>
          <a:xfrm>
            <a:off x="4080284" y="3360024"/>
            <a:ext cx="3916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Montserrat" pitchFamily="2" charset="77"/>
              </a:rPr>
              <a:t>Team 9</a:t>
            </a: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515EE474-12D8-CF83-900C-9FD4C7CB8810}"/>
              </a:ext>
            </a:extLst>
          </p:cNvPr>
          <p:cNvSpPr txBox="1"/>
          <p:nvPr/>
        </p:nvSpPr>
        <p:spPr>
          <a:xfrm>
            <a:off x="71611" y="3972845"/>
            <a:ext cx="12074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Montserrat" pitchFamily="2" charset="77"/>
              </a:rPr>
              <a:t>Spotify Data Analysis</a:t>
            </a:r>
          </a:p>
        </p:txBody>
      </p:sp>
      <p:sp>
        <p:nvSpPr>
          <p:cNvPr id="2054" name="Rounded Rectangle 2053">
            <a:hlinkClick r:id="rId20" action="ppaction://hlinksldjump"/>
            <a:extLst>
              <a:ext uri="{FF2B5EF4-FFF2-40B4-BE49-F238E27FC236}">
                <a16:creationId xmlns:a16="http://schemas.microsoft.com/office/drawing/2014/main" id="{5EC753DB-0191-C7D9-2D11-100CFA75F837}"/>
              </a:ext>
            </a:extLst>
          </p:cNvPr>
          <p:cNvSpPr/>
          <p:nvPr/>
        </p:nvSpPr>
        <p:spPr>
          <a:xfrm>
            <a:off x="3169920" y="4880069"/>
            <a:ext cx="5852160" cy="738828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8B4862E5-CB38-CD1A-AA07-D3889729FE4E}"/>
              </a:ext>
            </a:extLst>
          </p:cNvPr>
          <p:cNvSpPr txBox="1"/>
          <p:nvPr/>
        </p:nvSpPr>
        <p:spPr>
          <a:xfrm>
            <a:off x="4079876" y="4987873"/>
            <a:ext cx="40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oppins Medium" panose="00000600000000000000" pitchFamily="2" charset="0"/>
                <a:cs typeface="Poppins Medium" panose="00000600000000000000" pitchFamily="2" charset="0"/>
              </a:rPr>
              <a:t>Start Presentation</a:t>
            </a:r>
          </a:p>
        </p:txBody>
      </p:sp>
      <p:sp>
        <p:nvSpPr>
          <p:cNvPr id="2056" name="Rounded Rectangle 2055">
            <a:extLst>
              <a:ext uri="{FF2B5EF4-FFF2-40B4-BE49-F238E27FC236}">
                <a16:creationId xmlns:a16="http://schemas.microsoft.com/office/drawing/2014/main" id="{134FE993-817E-CD51-17F4-87D106630FA5}"/>
              </a:ext>
            </a:extLst>
          </p:cNvPr>
          <p:cNvSpPr/>
          <p:nvPr/>
        </p:nvSpPr>
        <p:spPr>
          <a:xfrm>
            <a:off x="3169920" y="5779229"/>
            <a:ext cx="5852160" cy="73882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9A23B219-E1CA-D7DE-D290-1C190ABAB42A}"/>
              </a:ext>
            </a:extLst>
          </p:cNvPr>
          <p:cNvSpPr txBox="1"/>
          <p:nvPr/>
        </p:nvSpPr>
        <p:spPr>
          <a:xfrm>
            <a:off x="3325827" y="5887033"/>
            <a:ext cx="550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Data Analytics Boot Camp</a:t>
            </a:r>
          </a:p>
        </p:txBody>
      </p:sp>
    </p:spTree>
    <p:extLst>
      <p:ext uri="{BB962C8B-B14F-4D97-AF65-F5344CB8AC3E}">
        <p14:creationId xmlns:p14="http://schemas.microsoft.com/office/powerpoint/2010/main" val="315307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31A32"/>
            </a:gs>
            <a:gs pos="73000">
              <a:srgbClr val="12121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6D8E5ACC-26DE-243B-180E-E19057A9EB34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62" name="Oval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0EBFF13-875A-B852-A718-B8CEA4E2E071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DDB0EE0-9A9B-05EC-09CB-85DDD46723E8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1D2690-EA4E-562F-8571-7A8695694CC3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69" name="Oval 6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F2D5675-C11D-BD91-9CB3-90C4F1728675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D144AEC-A397-5B36-7EA8-6D96609E4671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216686" y="1907750"/>
            <a:ext cx="4068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Opportunities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095AF2-61C9-1041-3696-ACBFFF80D98F}"/>
              </a:ext>
            </a:extLst>
          </p:cNvPr>
          <p:cNvSpPr txBox="1"/>
          <p:nvPr/>
        </p:nvSpPr>
        <p:spPr>
          <a:xfrm>
            <a:off x="3216684" y="2584707"/>
            <a:ext cx="5539203" cy="10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Vertical integration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B4B5B2"/>
                </a:solidFill>
                <a:latin typeface="Open Sans" panose="020B0606030504020204" pitchFamily="34" charset="0"/>
              </a:rPr>
              <a:t>Innovative technologies and AI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Emerging markets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306F011-8B24-9ACB-4EE7-E077872859F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A9EFA22-9645-1616-3A29-1FBB1FC2CB6C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0371A42-4BDD-FB27-6869-7E113AC89A61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09FB480-C948-1F5A-964E-29B8F9D95802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6A9333C-E11F-C7AB-427E-7EE55BF086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97" name="TextBox 96">
            <a:hlinkClick r:id="rId2" action="ppaction://hlinksldjump"/>
            <a:extLst>
              <a:ext uri="{FF2B5EF4-FFF2-40B4-BE49-F238E27FC236}">
                <a16:creationId xmlns:a16="http://schemas.microsoft.com/office/drawing/2014/main" id="{36E95CA6-C51F-3505-0D3B-FA40962B5F5B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99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AD77B7B0-CB1F-A96F-217A-939EE7D222FD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0" name="TextBox 99">
            <a:hlinkClick r:id="rId3" action="ppaction://hlinksldjump"/>
            <a:extLst>
              <a:ext uri="{FF2B5EF4-FFF2-40B4-BE49-F238E27FC236}">
                <a16:creationId xmlns:a16="http://schemas.microsoft.com/office/drawing/2014/main" id="{82829260-2F09-9177-E3B2-A55BE938676A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01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69EDA36D-31BD-69D7-7159-61514A3646DE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3" name="TextBox 102">
            <a:hlinkClick r:id="rId4" action="ppaction://hlinksldjump"/>
            <a:extLst>
              <a:ext uri="{FF2B5EF4-FFF2-40B4-BE49-F238E27FC236}">
                <a16:creationId xmlns:a16="http://schemas.microsoft.com/office/drawing/2014/main" id="{CF0E6989-674D-07CB-8265-16B90A28A29C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EFE987-37A5-7470-E6DD-F10DB701B85D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05" name="Freeform: Shape 104">
              <a:hlinkClick r:id="rId4" action="ppaction://hlinksldjump"/>
              <a:extLst>
                <a:ext uri="{FF2B5EF4-FFF2-40B4-BE49-F238E27FC236}">
                  <a16:creationId xmlns:a16="http://schemas.microsoft.com/office/drawing/2014/main" id="{CCA3CD14-DB0F-A167-4B5E-8F0284CFAB4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06" name="Freeform: Shape 105">
              <a:hlinkClick r:id="rId4" action="ppaction://hlinksldjump"/>
              <a:extLst>
                <a:ext uri="{FF2B5EF4-FFF2-40B4-BE49-F238E27FC236}">
                  <a16:creationId xmlns:a16="http://schemas.microsoft.com/office/drawing/2014/main" id="{E6CE0FBA-48FB-809E-0859-FBD406D170AF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07" name="Freeform: Shape 106">
              <a:hlinkClick r:id="rId4" action="ppaction://hlinksldjump"/>
              <a:extLst>
                <a:ext uri="{FF2B5EF4-FFF2-40B4-BE49-F238E27FC236}">
                  <a16:creationId xmlns:a16="http://schemas.microsoft.com/office/drawing/2014/main" id="{F4D109B4-03B1-09F9-7570-B0ED511B69C4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528DD88-6F3D-98C4-E262-57B3177A604A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113" name="Rectangle: Rounded Corners 112">
              <a:hlinkClick r:id="rId5" action="ppaction://hlinksldjump"/>
              <a:extLst>
                <a:ext uri="{FF2B5EF4-FFF2-40B4-BE49-F238E27FC236}">
                  <a16:creationId xmlns:a16="http://schemas.microsoft.com/office/drawing/2014/main" id="{0BB16339-FFF0-E56F-C15B-A34672F2F6B7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4" name="Graphic 51" descr="Heart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5ECEE256-7C05-179F-CC54-F1DE885EFA7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B64CC95-ABCF-A852-3846-4B3083A2C785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Freeform: Shape 117">
            <a:hlinkClick r:id="rId6" action="ppaction://hlinksldjump"/>
            <a:extLst>
              <a:ext uri="{FF2B5EF4-FFF2-40B4-BE49-F238E27FC236}">
                <a16:creationId xmlns:a16="http://schemas.microsoft.com/office/drawing/2014/main" id="{0EF02561-1D61-2401-A3EB-F5413B14C1B2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20" name="Freeform: Shape 119">
            <a:hlinkClick r:id="rId7" action="ppaction://hlinksldjump"/>
            <a:extLst>
              <a:ext uri="{FF2B5EF4-FFF2-40B4-BE49-F238E27FC236}">
                <a16:creationId xmlns:a16="http://schemas.microsoft.com/office/drawing/2014/main" id="{9A9BBC51-2270-C5ED-5285-BEC7195641AA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31" name="TextBox 130">
            <a:hlinkClick r:id="rId5" action="ppaction://hlinksldjump"/>
            <a:extLst>
              <a:ext uri="{FF2B5EF4-FFF2-40B4-BE49-F238E27FC236}">
                <a16:creationId xmlns:a16="http://schemas.microsoft.com/office/drawing/2014/main" id="{8594D72C-C9A5-C229-96D1-CBB405023AF5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132" name="TextBox 131">
            <a:hlinkClick r:id="rId8" action="ppaction://hlinksldjump"/>
            <a:extLst>
              <a:ext uri="{FF2B5EF4-FFF2-40B4-BE49-F238E27FC236}">
                <a16:creationId xmlns:a16="http://schemas.microsoft.com/office/drawing/2014/main" id="{FE351907-77F6-103E-B275-C87CC51723CA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194BA65-AF8A-791F-47CC-0A7B2D5EB6C4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134" name="Rectangle: Rounded Corners 133">
              <a:hlinkClick r:id="rId8" action="ppaction://hlinksldjump"/>
              <a:extLst>
                <a:ext uri="{FF2B5EF4-FFF2-40B4-BE49-F238E27FC236}">
                  <a16:creationId xmlns:a16="http://schemas.microsoft.com/office/drawing/2014/main" id="{2BA8F531-6BBC-85F3-A221-61EE2F1F09EB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35" name="Graphic 134" descr="Add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9C6AA1D8-4FFE-F7C7-511A-3BDECBB9B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136" name="TextBox 135">
            <a:hlinkClick r:id="rId6" action="ppaction://hlinksldjump"/>
            <a:extLst>
              <a:ext uri="{FF2B5EF4-FFF2-40B4-BE49-F238E27FC236}">
                <a16:creationId xmlns:a16="http://schemas.microsoft.com/office/drawing/2014/main" id="{237AD7A1-096A-E838-3721-BF5240804CB7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37" name="TextBox 136">
            <a:hlinkClick r:id="rId7" action="ppaction://hlinksldjump"/>
            <a:extLst>
              <a:ext uri="{FF2B5EF4-FFF2-40B4-BE49-F238E27FC236}">
                <a16:creationId xmlns:a16="http://schemas.microsoft.com/office/drawing/2014/main" id="{AD910EAD-7501-2CAC-993B-601D08395DEC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pic>
        <p:nvPicPr>
          <p:cNvPr id="14" name="Picture Placeholder 123">
            <a:extLst>
              <a:ext uri="{FF2B5EF4-FFF2-40B4-BE49-F238E27FC236}">
                <a16:creationId xmlns:a16="http://schemas.microsoft.com/office/drawing/2014/main" id="{8D33BF95-AA9D-4DEF-358E-7238C9EA341D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5" r="22325"/>
          <a:stretch/>
        </p:blipFill>
        <p:spPr>
          <a:xfrm>
            <a:off x="10587806" y="3890919"/>
            <a:ext cx="1241058" cy="2242233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pic>
        <p:nvPicPr>
          <p:cNvPr id="15" name="Picture Placeholder 123">
            <a:extLst>
              <a:ext uri="{FF2B5EF4-FFF2-40B4-BE49-F238E27FC236}">
                <a16:creationId xmlns:a16="http://schemas.microsoft.com/office/drawing/2014/main" id="{35DE7D1D-EA37-D602-8E77-5E8B3E896C97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816"/>
          <a:stretch/>
        </p:blipFill>
        <p:spPr>
          <a:xfrm>
            <a:off x="10587806" y="2377502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pic>
        <p:nvPicPr>
          <p:cNvPr id="16" name="Picture Placeholder 123">
            <a:extLst>
              <a:ext uri="{FF2B5EF4-FFF2-40B4-BE49-F238E27FC236}">
                <a16:creationId xmlns:a16="http://schemas.microsoft.com/office/drawing/2014/main" id="{799C0BEA-8ACB-D3FE-A6B8-0CA32B08D279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5" t="10549" r="8504" b="7836"/>
          <a:stretch/>
        </p:blipFill>
        <p:spPr>
          <a:xfrm>
            <a:off x="9093411" y="4871141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F84759-6C55-9193-D433-FC2058EE1707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430135-44CC-F3EB-FADA-B74DEFE2B6BE}"/>
              </a:ext>
            </a:extLst>
          </p:cNvPr>
          <p:cNvSpPr txBox="1"/>
          <p:nvPr/>
        </p:nvSpPr>
        <p:spPr>
          <a:xfrm>
            <a:off x="9429813" y="312594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0D6D5A-6374-B5A4-B06D-4AB3822EB4AA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DE1058-8E97-323B-14DF-269CED80F915}"/>
              </a:ext>
            </a:extLst>
          </p:cNvPr>
          <p:cNvSpPr txBox="1"/>
          <p:nvPr/>
        </p:nvSpPr>
        <p:spPr>
          <a:xfrm>
            <a:off x="10670483" y="318037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Emeka O.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46B98E9-1744-0440-BF50-B19DF21EA37B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phic 78">
            <a:extLst>
              <a:ext uri="{FF2B5EF4-FFF2-40B4-BE49-F238E27FC236}">
                <a16:creationId xmlns:a16="http://schemas.microsoft.com/office/drawing/2014/main" id="{0B22743E-739A-5388-C7EB-261738760D0D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1A3A30DA-1C20-52CE-7F3F-3A6D764738F9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E145E-D124-4465-28EE-E4B6E226B09B}"/>
              </a:ext>
            </a:extLst>
          </p:cNvPr>
          <p:cNvSpPr txBox="1"/>
          <p:nvPr/>
        </p:nvSpPr>
        <p:spPr>
          <a:xfrm>
            <a:off x="3216686" y="4083566"/>
            <a:ext cx="23278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Threats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40799-8288-86FB-8746-DD5715DCB35E}"/>
              </a:ext>
            </a:extLst>
          </p:cNvPr>
          <p:cNvSpPr txBox="1"/>
          <p:nvPr/>
        </p:nvSpPr>
        <p:spPr>
          <a:xfrm>
            <a:off x="3216684" y="4760523"/>
            <a:ext cx="5539203" cy="10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Intense competition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B4B5B2"/>
                </a:solidFill>
                <a:latin typeface="Open Sans" panose="020B0606030504020204" pitchFamily="34" charset="0"/>
              </a:rPr>
              <a:t>Economic downturns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Regulatory challenges</a:t>
            </a:r>
          </a:p>
        </p:txBody>
      </p:sp>
      <p:pic>
        <p:nvPicPr>
          <p:cNvPr id="6" name="Picture Placeholder 123">
            <a:extLst>
              <a:ext uri="{FF2B5EF4-FFF2-40B4-BE49-F238E27FC236}">
                <a16:creationId xmlns:a16="http://schemas.microsoft.com/office/drawing/2014/main" id="{CCA5D037-C082-3DAD-6974-F86B238DA8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" r="92"/>
          <a:stretch/>
        </p:blipFill>
        <p:spPr>
          <a:xfrm>
            <a:off x="7556923" y="4871141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pic>
        <p:nvPicPr>
          <p:cNvPr id="7" name="Picture Placeholder 123">
            <a:extLst>
              <a:ext uri="{FF2B5EF4-FFF2-40B4-BE49-F238E27FC236}">
                <a16:creationId xmlns:a16="http://schemas.microsoft.com/office/drawing/2014/main" id="{70836917-95BF-3704-3B42-2B44EB73E6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" r="92"/>
          <a:stretch/>
        </p:blipFill>
        <p:spPr>
          <a:xfrm>
            <a:off x="9093411" y="3327210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9FF1C70-F54B-CE5F-C4D2-D6FB1D1CF9DC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3" name="Freeform: Shape 2">
              <a:hlinkClick r:id="rId16" action="ppaction://hlinksldjump"/>
              <a:extLst>
                <a:ext uri="{FF2B5EF4-FFF2-40B4-BE49-F238E27FC236}">
                  <a16:creationId xmlns:a16="http://schemas.microsoft.com/office/drawing/2014/main" id="{DF7D3F27-D6B9-F78E-53D8-0972C30DCD79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" name="Freeform: Shape 7">
              <a:hlinkClick r:id="rId16" action="ppaction://hlinksldjump"/>
              <a:extLst>
                <a:ext uri="{FF2B5EF4-FFF2-40B4-BE49-F238E27FC236}">
                  <a16:creationId xmlns:a16="http://schemas.microsoft.com/office/drawing/2014/main" id="{88E073B2-A8D8-AC47-607D-7C811CDC09D4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8C949B-8B8B-1978-DB68-774DC6C39A16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21" name="Freeform: Shape 20">
              <a:hlinkClick r:id="rId3" action="ppaction://hlinksldjump"/>
              <a:extLst>
                <a:ext uri="{FF2B5EF4-FFF2-40B4-BE49-F238E27FC236}">
                  <a16:creationId xmlns:a16="http://schemas.microsoft.com/office/drawing/2014/main" id="{83BF1E4D-A1B3-F319-97B0-74245C8B8C72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2" name="Freeform: Shape 21">
              <a:hlinkClick r:id="rId3" action="ppaction://hlinksldjump"/>
              <a:extLst>
                <a:ext uri="{FF2B5EF4-FFF2-40B4-BE49-F238E27FC236}">
                  <a16:creationId xmlns:a16="http://schemas.microsoft.com/office/drawing/2014/main" id="{2F4272A5-F697-8211-C7F7-59FE0FFF75B0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3" name="TextBox 22">
            <a:hlinkClick r:id="rId16" action="ppaction://hlinksldjump"/>
            <a:extLst>
              <a:ext uri="{FF2B5EF4-FFF2-40B4-BE49-F238E27FC236}">
                <a16:creationId xmlns:a16="http://schemas.microsoft.com/office/drawing/2014/main" id="{F90D2C60-2F03-3185-42AA-3FA708B764A0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24" name="TextBox 23">
            <a:hlinkClick r:id="rId3" action="ppaction://hlinksldjump"/>
            <a:extLst>
              <a:ext uri="{FF2B5EF4-FFF2-40B4-BE49-F238E27FC236}">
                <a16:creationId xmlns:a16="http://schemas.microsoft.com/office/drawing/2014/main" id="{5D8594BE-B5BE-FDBA-395A-BC198AB2D08E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93929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Freeform: Shape 174">
            <a:hlinkClick r:id="rId2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3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3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4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4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5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5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5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5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6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6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6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7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7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209" name="TextBox 208">
            <a:hlinkClick r:id="rId2" action="ppaction://hlinksldjump"/>
            <a:extLst>
              <a:ext uri="{FF2B5EF4-FFF2-40B4-BE49-F238E27FC236}">
                <a16:creationId xmlns:a16="http://schemas.microsoft.com/office/drawing/2014/main" id="{83B454BA-BBEB-F195-B5E1-4167033E733D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6FE547D-D68A-BC68-31AA-AC93AAB765FB}"/>
              </a:ext>
            </a:extLst>
          </p:cNvPr>
          <p:cNvGrpSpPr/>
          <p:nvPr/>
        </p:nvGrpSpPr>
        <p:grpSpPr>
          <a:xfrm>
            <a:off x="3008671" y="0"/>
            <a:ext cx="9183329" cy="6858000"/>
            <a:chOff x="3008671" y="0"/>
            <a:chExt cx="9183329" cy="68580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7F0381-E0E7-7932-A350-E208F4F5DC6C}"/>
                </a:ext>
              </a:extLst>
            </p:cNvPr>
            <p:cNvSpPr/>
            <p:nvPr/>
          </p:nvSpPr>
          <p:spPr>
            <a:xfrm>
              <a:off x="3008671" y="0"/>
              <a:ext cx="9183329" cy="6858000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97AA693-68D3-5765-4EDA-8EE3CC897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60989" y="459844"/>
              <a:ext cx="3265800" cy="5938312"/>
            </a:xfrm>
            <a:prstGeom prst="rect">
              <a:avLst/>
            </a:prstGeom>
          </p:spPr>
        </p:pic>
      </p:grpSp>
      <p:sp>
        <p:nvSpPr>
          <p:cNvPr id="54" name="Freeform: Shape 53">
            <a:hlinkClick r:id="rId11" action="ppaction://hlinksldjump"/>
            <a:extLst>
              <a:ext uri="{FF2B5EF4-FFF2-40B4-BE49-F238E27FC236}">
                <a16:creationId xmlns:a16="http://schemas.microsoft.com/office/drawing/2014/main" id="{D5F3F47C-5272-877B-9C3F-F389EE70052E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55" name="TextBox 54">
            <a:hlinkClick r:id="rId11" action="ppaction://hlinksldjump"/>
            <a:extLst>
              <a:ext uri="{FF2B5EF4-FFF2-40B4-BE49-F238E27FC236}">
                <a16:creationId xmlns:a16="http://schemas.microsoft.com/office/drawing/2014/main" id="{750BBFBD-4ECB-E456-B567-BC65CBC30E07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CC0D1F-BCFE-D45D-AC91-4D22D04E77B1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3" name="Freeform: Shape 2">
              <a:hlinkClick r:id="rId12" action="ppaction://hlinksldjump"/>
              <a:extLst>
                <a:ext uri="{FF2B5EF4-FFF2-40B4-BE49-F238E27FC236}">
                  <a16:creationId xmlns:a16="http://schemas.microsoft.com/office/drawing/2014/main" id="{8F60608F-C0FA-33AC-5BA6-227AB9135FB9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" name="Freeform: Shape 3">
              <a:hlinkClick r:id="rId12" action="ppaction://hlinksldjump"/>
              <a:extLst>
                <a:ext uri="{FF2B5EF4-FFF2-40B4-BE49-F238E27FC236}">
                  <a16:creationId xmlns:a16="http://schemas.microsoft.com/office/drawing/2014/main" id="{079C771B-3FA1-2343-6EF6-58260649A181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9270FFD-9EB1-25AA-520A-31B42EB4F83B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6" name="Freeform: Shape 5">
              <a:hlinkClick r:id="rId4" action="ppaction://hlinksldjump"/>
              <a:extLst>
                <a:ext uri="{FF2B5EF4-FFF2-40B4-BE49-F238E27FC236}">
                  <a16:creationId xmlns:a16="http://schemas.microsoft.com/office/drawing/2014/main" id="{FD732CB9-0617-B131-C617-860FD32568BF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Freeform: Shape 6">
              <a:hlinkClick r:id="rId4" action="ppaction://hlinksldjump"/>
              <a:extLst>
                <a:ext uri="{FF2B5EF4-FFF2-40B4-BE49-F238E27FC236}">
                  <a16:creationId xmlns:a16="http://schemas.microsoft.com/office/drawing/2014/main" id="{D176E093-CC95-8829-8FE3-F4565A31EFF7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8" name="TextBox 7">
            <a:hlinkClick r:id="rId12" action="ppaction://hlinksldjump"/>
            <a:extLst>
              <a:ext uri="{FF2B5EF4-FFF2-40B4-BE49-F238E27FC236}">
                <a16:creationId xmlns:a16="http://schemas.microsoft.com/office/drawing/2014/main" id="{105AF9DF-105D-FC60-34F9-6A491E03D7DD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9F041FF8-E132-17B7-C787-9E3F8B26FC29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51568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3998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Music Genres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B81A57-B5F8-CBF3-F647-EA407686C375}"/>
              </a:ext>
            </a:extLst>
          </p:cNvPr>
          <p:cNvSpPr/>
          <p:nvPr/>
        </p:nvSpPr>
        <p:spPr>
          <a:xfrm>
            <a:off x="5943313" y="3711987"/>
            <a:ext cx="8096" cy="857"/>
          </a:xfrm>
          <a:custGeom>
            <a:avLst/>
            <a:gdLst>
              <a:gd name="connsiteX0" fmla="*/ 0 w 8096"/>
              <a:gd name="connsiteY0" fmla="*/ 857 h 857"/>
              <a:gd name="connsiteX1" fmla="*/ 8096 w 8096"/>
              <a:gd name="connsiteY1" fmla="*/ 857 h 857"/>
              <a:gd name="connsiteX2" fmla="*/ 0 w 8096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631EEF1-030B-D12A-CF6E-E6652F6E6B24}"/>
              </a:ext>
            </a:extLst>
          </p:cNvPr>
          <p:cNvSpPr/>
          <p:nvPr/>
        </p:nvSpPr>
        <p:spPr>
          <a:xfrm>
            <a:off x="5943313" y="3711265"/>
            <a:ext cx="8096" cy="1578"/>
          </a:xfrm>
          <a:custGeom>
            <a:avLst/>
            <a:gdLst>
              <a:gd name="connsiteX0" fmla="*/ 0 w 8096"/>
              <a:gd name="connsiteY0" fmla="*/ 1579 h 1578"/>
              <a:gd name="connsiteX1" fmla="*/ 8096 w 8096"/>
              <a:gd name="connsiteY1" fmla="*/ 1579 h 1578"/>
              <a:gd name="connsiteX2" fmla="*/ 0 w 8096"/>
              <a:gd name="connsiteY2" fmla="*/ 1579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8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0012A1E-28AA-E521-B656-ED2BA4A3E087}"/>
              </a:ext>
            </a:extLst>
          </p:cNvPr>
          <p:cNvSpPr/>
          <p:nvPr/>
        </p:nvSpPr>
        <p:spPr>
          <a:xfrm>
            <a:off x="5956839" y="3711987"/>
            <a:ext cx="6762" cy="857"/>
          </a:xfrm>
          <a:custGeom>
            <a:avLst/>
            <a:gdLst>
              <a:gd name="connsiteX0" fmla="*/ 0 w 6762"/>
              <a:gd name="connsiteY0" fmla="*/ 857 h 857"/>
              <a:gd name="connsiteX1" fmla="*/ 6763 w 6762"/>
              <a:gd name="connsiteY1" fmla="*/ 857 h 857"/>
              <a:gd name="connsiteX2" fmla="*/ 0 w 6762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857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0E7EAC4-16BE-9F14-7F8A-D62D087EB35B}"/>
              </a:ext>
            </a:extLst>
          </p:cNvPr>
          <p:cNvSpPr/>
          <p:nvPr/>
        </p:nvSpPr>
        <p:spPr>
          <a:xfrm>
            <a:off x="5956839" y="3711340"/>
            <a:ext cx="6762" cy="1503"/>
          </a:xfrm>
          <a:custGeom>
            <a:avLst/>
            <a:gdLst>
              <a:gd name="connsiteX0" fmla="*/ 0 w 6762"/>
              <a:gd name="connsiteY0" fmla="*/ 1504 h 1503"/>
              <a:gd name="connsiteX1" fmla="*/ 6763 w 6762"/>
              <a:gd name="connsiteY1" fmla="*/ 1504 h 1503"/>
              <a:gd name="connsiteX2" fmla="*/ 0 w 6762"/>
              <a:gd name="connsiteY2" fmla="*/ 1504 h 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1503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D93DA-7362-88DB-1178-043B0197C6E0}"/>
              </a:ext>
            </a:extLst>
          </p:cNvPr>
          <p:cNvCxnSpPr>
            <a:cxnSpLocks/>
          </p:cNvCxnSpPr>
          <p:nvPr/>
        </p:nvCxnSpPr>
        <p:spPr>
          <a:xfrm>
            <a:off x="3287713" y="3429000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B6EF03-8F3E-3607-3A1C-1F678C9186EF}"/>
              </a:ext>
            </a:extLst>
          </p:cNvPr>
          <p:cNvSpPr txBox="1"/>
          <p:nvPr/>
        </p:nvSpPr>
        <p:spPr>
          <a:xfrm>
            <a:off x="3216685" y="3504695"/>
            <a:ext cx="8575264" cy="738664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Top 10 Genres by Popularity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(All Time)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Top 10 Trending Genres (2023)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3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3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4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5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5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6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6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7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7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7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7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8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8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9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9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209" name="TextBox 208">
            <a:hlinkClick r:id="rId4" action="ppaction://hlinksldjump"/>
            <a:extLst>
              <a:ext uri="{FF2B5EF4-FFF2-40B4-BE49-F238E27FC236}">
                <a16:creationId xmlns:a16="http://schemas.microsoft.com/office/drawing/2014/main" id="{83B454BA-BBEB-F195-B5E1-4167033E733D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547666-F280-B845-551D-2F966E06E695}"/>
              </a:ext>
            </a:extLst>
          </p:cNvPr>
          <p:cNvGrpSpPr/>
          <p:nvPr/>
        </p:nvGrpSpPr>
        <p:grpSpPr>
          <a:xfrm>
            <a:off x="4528084" y="3094118"/>
            <a:ext cx="234616" cy="45719"/>
            <a:chOff x="249382" y="221673"/>
            <a:chExt cx="234616" cy="45719"/>
          </a:xfrm>
          <a:solidFill>
            <a:srgbClr val="B4B5B2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3F70F31-3861-A02B-8004-621308FD3F18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061A185-6B9C-B058-C45E-0D2636BA1B00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3EA5472-32A2-1F4D-97F9-589AC3A43D44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229358-9912-1AE7-CB64-34322EEE97FC}"/>
              </a:ext>
            </a:extLst>
          </p:cNvPr>
          <p:cNvGrpSpPr/>
          <p:nvPr/>
        </p:nvGrpSpPr>
        <p:grpSpPr>
          <a:xfrm>
            <a:off x="3288357" y="2957314"/>
            <a:ext cx="328805" cy="328805"/>
            <a:chOff x="4435965" y="2957314"/>
            <a:chExt cx="328805" cy="32880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D7B70F8-BDB4-B708-089F-3A170EAC383C}"/>
                </a:ext>
              </a:extLst>
            </p:cNvPr>
            <p:cNvSpPr/>
            <p:nvPr/>
          </p:nvSpPr>
          <p:spPr>
            <a:xfrm>
              <a:off x="4435965" y="2957314"/>
              <a:ext cx="328805" cy="328805"/>
            </a:xfrm>
            <a:prstGeom prst="ellipse">
              <a:avLst/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03ADE33-FB74-F25A-E8EF-5ED9BE1B2351}"/>
                </a:ext>
              </a:extLst>
            </p:cNvPr>
            <p:cNvSpPr/>
            <p:nvPr/>
          </p:nvSpPr>
          <p:spPr>
            <a:xfrm rot="19800000">
              <a:off x="4531210" y="3053409"/>
              <a:ext cx="128957" cy="11117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3" name="Graphic 38" descr="Heart outline">
            <a:extLst>
              <a:ext uri="{FF2B5EF4-FFF2-40B4-BE49-F238E27FC236}">
                <a16:creationId xmlns:a16="http://schemas.microsoft.com/office/drawing/2014/main" id="{0AB4EEB5-8746-42F7-62E0-E05CF15A524D}"/>
              </a:ext>
            </a:extLst>
          </p:cNvPr>
          <p:cNvSpPr/>
          <p:nvPr/>
        </p:nvSpPr>
        <p:spPr>
          <a:xfrm>
            <a:off x="3807217" y="3043410"/>
            <a:ext cx="163108" cy="154545"/>
          </a:xfrm>
          <a:custGeom>
            <a:avLst/>
            <a:gdLst>
              <a:gd name="connsiteX0" fmla="*/ 485775 w 647700"/>
              <a:gd name="connsiteY0" fmla="*/ 0 h 613695"/>
              <a:gd name="connsiteX1" fmla="*/ 323850 w 647700"/>
              <a:gd name="connsiteY1" fmla="*/ 127921 h 613695"/>
              <a:gd name="connsiteX2" fmla="*/ 161925 w 647700"/>
              <a:gd name="connsiteY2" fmla="*/ 0 h 613695"/>
              <a:gd name="connsiteX3" fmla="*/ 0 w 647700"/>
              <a:gd name="connsiteY3" fmla="*/ 166021 h 613695"/>
              <a:gd name="connsiteX4" fmla="*/ 323850 w 647700"/>
              <a:gd name="connsiteY4" fmla="*/ 613696 h 613695"/>
              <a:gd name="connsiteX5" fmla="*/ 647700 w 647700"/>
              <a:gd name="connsiteY5" fmla="*/ 166021 h 613695"/>
              <a:gd name="connsiteX6" fmla="*/ 485775 w 647700"/>
              <a:gd name="connsiteY6" fmla="*/ 0 h 613695"/>
              <a:gd name="connsiteX7" fmla="*/ 323850 w 647700"/>
              <a:gd name="connsiteY7" fmla="*/ 589378 h 613695"/>
              <a:gd name="connsiteX8" fmla="*/ 19050 w 647700"/>
              <a:gd name="connsiteY8" fmla="*/ 166021 h 613695"/>
              <a:gd name="connsiteX9" fmla="*/ 62446 w 647700"/>
              <a:gd name="connsiteY9" fmla="*/ 65646 h 613695"/>
              <a:gd name="connsiteX10" fmla="*/ 161925 w 647700"/>
              <a:gd name="connsiteY10" fmla="*/ 19050 h 613695"/>
              <a:gd name="connsiteX11" fmla="*/ 306838 w 647700"/>
              <a:gd name="connsiteY11" fmla="*/ 136493 h 613695"/>
              <a:gd name="connsiteX12" fmla="*/ 323850 w 647700"/>
              <a:gd name="connsiteY12" fmla="*/ 170250 h 613695"/>
              <a:gd name="connsiteX13" fmla="*/ 340862 w 647700"/>
              <a:gd name="connsiteY13" fmla="*/ 136493 h 613695"/>
              <a:gd name="connsiteX14" fmla="*/ 485775 w 647700"/>
              <a:gd name="connsiteY14" fmla="*/ 19050 h 613695"/>
              <a:gd name="connsiteX15" fmla="*/ 628650 w 647700"/>
              <a:gd name="connsiteY15" fmla="*/ 166021 h 613695"/>
              <a:gd name="connsiteX16" fmla="*/ 323850 w 647700"/>
              <a:gd name="connsiteY16" fmla="*/ 589378 h 61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7700" h="613695">
                <a:moveTo>
                  <a:pt x="485775" y="0"/>
                </a:moveTo>
                <a:cubicBezTo>
                  <a:pt x="430435" y="0"/>
                  <a:pt x="370751" y="34862"/>
                  <a:pt x="323850" y="127921"/>
                </a:cubicBezTo>
                <a:cubicBezTo>
                  <a:pt x="276958" y="34881"/>
                  <a:pt x="217256" y="0"/>
                  <a:pt x="161925" y="0"/>
                </a:cubicBezTo>
                <a:cubicBezTo>
                  <a:pt x="75657" y="0"/>
                  <a:pt x="0" y="84773"/>
                  <a:pt x="0" y="166021"/>
                </a:cubicBezTo>
                <a:cubicBezTo>
                  <a:pt x="0" y="366046"/>
                  <a:pt x="323850" y="613696"/>
                  <a:pt x="323850" y="613696"/>
                </a:cubicBezTo>
                <a:cubicBezTo>
                  <a:pt x="323850" y="613696"/>
                  <a:pt x="647700" y="366046"/>
                  <a:pt x="647700" y="166021"/>
                </a:cubicBezTo>
                <a:cubicBezTo>
                  <a:pt x="647700" y="84782"/>
                  <a:pt x="572033" y="0"/>
                  <a:pt x="485775" y="0"/>
                </a:cubicBezTo>
                <a:close/>
                <a:moveTo>
                  <a:pt x="323850" y="589378"/>
                </a:moveTo>
                <a:cubicBezTo>
                  <a:pt x="266843" y="543335"/>
                  <a:pt x="19050" y="333499"/>
                  <a:pt x="19050" y="166021"/>
                </a:cubicBezTo>
                <a:cubicBezTo>
                  <a:pt x="20547" y="128334"/>
                  <a:pt x="36017" y="92554"/>
                  <a:pt x="62446" y="65646"/>
                </a:cubicBezTo>
                <a:cubicBezTo>
                  <a:pt x="87887" y="37229"/>
                  <a:pt x="123808" y="20403"/>
                  <a:pt x="161925" y="19050"/>
                </a:cubicBezTo>
                <a:cubicBezTo>
                  <a:pt x="218008" y="19050"/>
                  <a:pt x="268119" y="59665"/>
                  <a:pt x="306838" y="136493"/>
                </a:cubicBezTo>
                <a:lnTo>
                  <a:pt x="323850" y="170250"/>
                </a:lnTo>
                <a:lnTo>
                  <a:pt x="340862" y="136493"/>
                </a:lnTo>
                <a:cubicBezTo>
                  <a:pt x="379581" y="59665"/>
                  <a:pt x="429692" y="19050"/>
                  <a:pt x="485775" y="19050"/>
                </a:cubicBezTo>
                <a:cubicBezTo>
                  <a:pt x="557879" y="19050"/>
                  <a:pt x="628650" y="91850"/>
                  <a:pt x="628650" y="166021"/>
                </a:cubicBezTo>
                <a:cubicBezTo>
                  <a:pt x="628650" y="333499"/>
                  <a:pt x="380857" y="543335"/>
                  <a:pt x="323850" y="589378"/>
                </a:cubicBezTo>
                <a:close/>
              </a:path>
            </a:pathLst>
          </a:custGeom>
          <a:solidFill>
            <a:srgbClr val="B4B5B2"/>
          </a:solidFill>
          <a:ln w="9525" cap="flat">
            <a:solidFill>
              <a:srgbClr val="B4B5B2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D4797A-2444-7E9B-EFD0-BEDEE510F20F}"/>
              </a:ext>
            </a:extLst>
          </p:cNvPr>
          <p:cNvGrpSpPr/>
          <p:nvPr/>
        </p:nvGrpSpPr>
        <p:grpSpPr>
          <a:xfrm>
            <a:off x="4160380" y="3031858"/>
            <a:ext cx="177648" cy="177648"/>
            <a:chOff x="5734050" y="3067050"/>
            <a:chExt cx="723900" cy="7239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FCF41DA-5780-4AEA-30D4-BCCDE93FE21F}"/>
                </a:ext>
              </a:extLst>
            </p:cNvPr>
            <p:cNvSpPr/>
            <p:nvPr/>
          </p:nvSpPr>
          <p:spPr>
            <a:xfrm rot="16200000">
              <a:off x="5876937" y="3267776"/>
              <a:ext cx="438124" cy="322424"/>
            </a:xfrm>
            <a:custGeom>
              <a:avLst/>
              <a:gdLst>
                <a:gd name="connsiteX0" fmla="*/ 438125 w 438124"/>
                <a:gd name="connsiteY0" fmla="*/ 161212 h 322424"/>
                <a:gd name="connsiteX1" fmla="*/ 409550 w 438124"/>
                <a:gd name="connsiteY1" fmla="*/ 189787 h 322424"/>
                <a:gd name="connsiteX2" fmla="*/ 97511 w 438124"/>
                <a:gd name="connsiteY2" fmla="*/ 189787 h 322424"/>
                <a:gd name="connsiteX3" fmla="*/ 182093 w 438124"/>
                <a:gd name="connsiteY3" fmla="*/ 274369 h 322424"/>
                <a:gd name="connsiteX4" fmla="*/ 180667 w 438124"/>
                <a:gd name="connsiteY4" fmla="*/ 314755 h 322424"/>
                <a:gd name="connsiteX5" fmla="*/ 141707 w 438124"/>
                <a:gd name="connsiteY5" fmla="*/ 314755 h 322424"/>
                <a:gd name="connsiteX6" fmla="*/ 8357 w 438124"/>
                <a:gd name="connsiteY6" fmla="*/ 181405 h 322424"/>
                <a:gd name="connsiteX7" fmla="*/ 8357 w 438124"/>
                <a:gd name="connsiteY7" fmla="*/ 141019 h 322424"/>
                <a:gd name="connsiteX8" fmla="*/ 141707 w 438124"/>
                <a:gd name="connsiteY8" fmla="*/ 7669 h 322424"/>
                <a:gd name="connsiteX9" fmla="*/ 182093 w 438124"/>
                <a:gd name="connsiteY9" fmla="*/ 9095 h 322424"/>
                <a:gd name="connsiteX10" fmla="*/ 182093 w 438124"/>
                <a:gd name="connsiteY10" fmla="*/ 48055 h 322424"/>
                <a:gd name="connsiteX11" fmla="*/ 97511 w 438124"/>
                <a:gd name="connsiteY11" fmla="*/ 132637 h 322424"/>
                <a:gd name="connsiteX12" fmla="*/ 409550 w 438124"/>
                <a:gd name="connsiteY12" fmla="*/ 132637 h 322424"/>
                <a:gd name="connsiteX13" fmla="*/ 438125 w 438124"/>
                <a:gd name="connsiteY13" fmla="*/ 161212 h 32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8124" h="322424">
                  <a:moveTo>
                    <a:pt x="438125" y="161212"/>
                  </a:moveTo>
                  <a:cubicBezTo>
                    <a:pt x="438125" y="176994"/>
                    <a:pt x="425331" y="189787"/>
                    <a:pt x="409550" y="189787"/>
                  </a:cubicBezTo>
                  <a:lnTo>
                    <a:pt x="97511" y="189787"/>
                  </a:lnTo>
                  <a:lnTo>
                    <a:pt x="182093" y="274369"/>
                  </a:lnTo>
                  <a:cubicBezTo>
                    <a:pt x="192851" y="285915"/>
                    <a:pt x="192213" y="303997"/>
                    <a:pt x="180667" y="314755"/>
                  </a:cubicBezTo>
                  <a:cubicBezTo>
                    <a:pt x="169693" y="324981"/>
                    <a:pt x="152681" y="324981"/>
                    <a:pt x="141707" y="314755"/>
                  </a:cubicBezTo>
                  <a:lnTo>
                    <a:pt x="8357" y="181405"/>
                  </a:lnTo>
                  <a:cubicBezTo>
                    <a:pt x="-2786" y="170249"/>
                    <a:pt x="-2786" y="152176"/>
                    <a:pt x="8357" y="141019"/>
                  </a:cubicBezTo>
                  <a:lnTo>
                    <a:pt x="141707" y="7669"/>
                  </a:lnTo>
                  <a:cubicBezTo>
                    <a:pt x="153253" y="-3089"/>
                    <a:pt x="171334" y="-2451"/>
                    <a:pt x="182093" y="9095"/>
                  </a:cubicBezTo>
                  <a:cubicBezTo>
                    <a:pt x="192319" y="20069"/>
                    <a:pt x="192319" y="37081"/>
                    <a:pt x="182093" y="48055"/>
                  </a:cubicBezTo>
                  <a:lnTo>
                    <a:pt x="97511" y="132637"/>
                  </a:lnTo>
                  <a:lnTo>
                    <a:pt x="409550" y="132637"/>
                  </a:lnTo>
                  <a:cubicBezTo>
                    <a:pt x="425331" y="132637"/>
                    <a:pt x="438125" y="145431"/>
                    <a:pt x="438125" y="1612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2047571-C89C-0E5D-79EE-E3577D229E3E}"/>
                </a:ext>
              </a:extLst>
            </p:cNvPr>
            <p:cNvSpPr/>
            <p:nvPr/>
          </p:nvSpPr>
          <p:spPr>
            <a:xfrm rot="16200000">
              <a:off x="5734050" y="3067050"/>
              <a:ext cx="723900" cy="723900"/>
            </a:xfrm>
            <a:custGeom>
              <a:avLst/>
              <a:gdLst>
                <a:gd name="connsiteX0" fmla="*/ 0 w 723900"/>
                <a:gd name="connsiteY0" fmla="*/ 361950 h 723900"/>
                <a:gd name="connsiteX1" fmla="*/ 361950 w 723900"/>
                <a:gd name="connsiteY1" fmla="*/ 723900 h 723900"/>
                <a:gd name="connsiteX2" fmla="*/ 723900 w 723900"/>
                <a:gd name="connsiteY2" fmla="*/ 361950 h 723900"/>
                <a:gd name="connsiteX3" fmla="*/ 361950 w 723900"/>
                <a:gd name="connsiteY3" fmla="*/ 0 h 723900"/>
                <a:gd name="connsiteX4" fmla="*/ 0 w 723900"/>
                <a:gd name="connsiteY4" fmla="*/ 361950 h 723900"/>
                <a:gd name="connsiteX5" fmla="*/ 57150 w 723900"/>
                <a:gd name="connsiteY5" fmla="*/ 361950 h 723900"/>
                <a:gd name="connsiteX6" fmla="*/ 361950 w 723900"/>
                <a:gd name="connsiteY6" fmla="*/ 57150 h 723900"/>
                <a:gd name="connsiteX7" fmla="*/ 666750 w 723900"/>
                <a:gd name="connsiteY7" fmla="*/ 361950 h 723900"/>
                <a:gd name="connsiteX8" fmla="*/ 361950 w 723900"/>
                <a:gd name="connsiteY8" fmla="*/ 666750 h 723900"/>
                <a:gd name="connsiteX9" fmla="*/ 57150 w 723900"/>
                <a:gd name="connsiteY9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0" y="361950"/>
                  </a:moveTo>
                  <a:cubicBezTo>
                    <a:pt x="0" y="561850"/>
                    <a:pt x="162051" y="723900"/>
                    <a:pt x="361950" y="723900"/>
                  </a:cubicBezTo>
                  <a:cubicBezTo>
                    <a:pt x="561850" y="723900"/>
                    <a:pt x="723900" y="561850"/>
                    <a:pt x="723900" y="361950"/>
                  </a:cubicBezTo>
                  <a:cubicBezTo>
                    <a:pt x="723900" y="162051"/>
                    <a:pt x="561850" y="0"/>
                    <a:pt x="361950" y="0"/>
                  </a:cubicBezTo>
                  <a:cubicBezTo>
                    <a:pt x="162051" y="0"/>
                    <a:pt x="0" y="162051"/>
                    <a:pt x="0" y="361950"/>
                  </a:cubicBezTo>
                  <a:close/>
                  <a:moveTo>
                    <a:pt x="57150" y="361950"/>
                  </a:moveTo>
                  <a:cubicBezTo>
                    <a:pt x="57150" y="193614"/>
                    <a:pt x="193614" y="57150"/>
                    <a:pt x="361950" y="57150"/>
                  </a:cubicBezTo>
                  <a:cubicBezTo>
                    <a:pt x="530286" y="57150"/>
                    <a:pt x="666750" y="193614"/>
                    <a:pt x="666750" y="361950"/>
                  </a:cubicBezTo>
                  <a:cubicBezTo>
                    <a:pt x="666750" y="530286"/>
                    <a:pt x="530286" y="666750"/>
                    <a:pt x="361950" y="666750"/>
                  </a:cubicBezTo>
                  <a:cubicBezTo>
                    <a:pt x="193614" y="666750"/>
                    <a:pt x="57150" y="530286"/>
                    <a:pt x="57150" y="36195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F617D91-B6B5-EC6D-181A-A0AE7CDB11C1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EFF743-B27D-851A-1472-5CB81EF0CF06}"/>
              </a:ext>
            </a:extLst>
          </p:cNvPr>
          <p:cNvSpPr txBox="1"/>
          <p:nvPr/>
        </p:nvSpPr>
        <p:spPr>
          <a:xfrm>
            <a:off x="10670483" y="318037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Jorge M.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F65F894-100B-4342-DB7B-C678709DE32C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Graphic 78">
            <a:extLst>
              <a:ext uri="{FF2B5EF4-FFF2-40B4-BE49-F238E27FC236}">
                <a16:creationId xmlns:a16="http://schemas.microsoft.com/office/drawing/2014/main" id="{19CB3183-08EB-CFB1-0460-A4D5E4703B17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1E8B96BE-E418-B2DE-ED53-997911C374BC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Picture Placeholder 48">
            <a:extLst>
              <a:ext uri="{FF2B5EF4-FFF2-40B4-BE49-F238E27FC236}">
                <a16:creationId xmlns:a16="http://schemas.microsoft.com/office/drawing/2014/main" id="{2FD46B1C-6EC9-F215-D537-A49D4682CD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0465928" y="322008"/>
            <a:ext cx="238127" cy="238016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2CD8367-9819-86C8-AAB2-DA580B724F62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09EC65-108F-04AC-22F9-5AA4520C26AD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31B188-05DF-275E-334A-E8D2BDC0EF5C}"/>
              </a:ext>
            </a:extLst>
          </p:cNvPr>
          <p:cNvSpPr txBox="1"/>
          <p:nvPr/>
        </p:nvSpPr>
        <p:spPr>
          <a:xfrm>
            <a:off x="3314455" y="4816012"/>
            <a:ext cx="3017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Genre Information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548BDC-69DC-8DF8-0E0A-9C0BAF68830B}"/>
              </a:ext>
            </a:extLst>
          </p:cNvPr>
          <p:cNvSpPr txBox="1"/>
          <p:nvPr/>
        </p:nvSpPr>
        <p:spPr>
          <a:xfrm>
            <a:off x="3345017" y="5249549"/>
            <a:ext cx="5152981" cy="1171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This dataset contains 82 genres revealing insights to the music landscape.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Genres like pop, hip-hop, and rock consistently dominate the charts, reflecting their widespread appeal and cultural significance.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Picture Placeholder 123">
            <a:extLst>
              <a:ext uri="{FF2B5EF4-FFF2-40B4-BE49-F238E27FC236}">
                <a16:creationId xmlns:a16="http://schemas.microsoft.com/office/drawing/2014/main" id="{21C944DD-91BC-24A0-E17A-33C6A77112A9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4" r="22334"/>
          <a:stretch/>
        </p:blipFill>
        <p:spPr>
          <a:xfrm>
            <a:off x="10497618" y="5114546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pic>
        <p:nvPicPr>
          <p:cNvPr id="40" name="Picture Placeholder 123">
            <a:extLst>
              <a:ext uri="{FF2B5EF4-FFF2-40B4-BE49-F238E27FC236}">
                <a16:creationId xmlns:a16="http://schemas.microsoft.com/office/drawing/2014/main" id="{7980E5CF-5062-53BD-5595-D71A55A5C9C4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" r="816"/>
          <a:stretch/>
        </p:blipFill>
        <p:spPr>
          <a:xfrm>
            <a:off x="8951322" y="5114546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D13C535-F803-79D0-D439-8516C2389ABB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4" name="Freeform: Shape 3">
              <a:hlinkClick r:id="rId16" action="ppaction://hlinksldjump"/>
              <a:extLst>
                <a:ext uri="{FF2B5EF4-FFF2-40B4-BE49-F238E27FC236}">
                  <a16:creationId xmlns:a16="http://schemas.microsoft.com/office/drawing/2014/main" id="{D547F17D-B536-91DA-8BC8-87B9B8BEC0DC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1" name="Freeform: Shape 40">
              <a:hlinkClick r:id="rId16" action="ppaction://hlinksldjump"/>
              <a:extLst>
                <a:ext uri="{FF2B5EF4-FFF2-40B4-BE49-F238E27FC236}">
                  <a16:creationId xmlns:a16="http://schemas.microsoft.com/office/drawing/2014/main" id="{5298F40D-0BE0-3510-9C36-16621D75A718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248BD37-D679-65A1-BFAF-AB413C92E802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44" name="Freeform: Shape 43">
              <a:hlinkClick r:id="rId6" action="ppaction://hlinksldjump"/>
              <a:extLst>
                <a:ext uri="{FF2B5EF4-FFF2-40B4-BE49-F238E27FC236}">
                  <a16:creationId xmlns:a16="http://schemas.microsoft.com/office/drawing/2014/main" id="{E39CC862-45DE-F5F6-02A0-802E8E384833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5" name="Freeform: Shape 44">
              <a:hlinkClick r:id="rId6" action="ppaction://hlinksldjump"/>
              <a:extLst>
                <a:ext uri="{FF2B5EF4-FFF2-40B4-BE49-F238E27FC236}">
                  <a16:creationId xmlns:a16="http://schemas.microsoft.com/office/drawing/2014/main" id="{2B9CDF15-61E4-C87C-8B98-A4BFBDB52A93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46" name="TextBox 45">
            <a:hlinkClick r:id="rId16" action="ppaction://hlinksldjump"/>
            <a:extLst>
              <a:ext uri="{FF2B5EF4-FFF2-40B4-BE49-F238E27FC236}">
                <a16:creationId xmlns:a16="http://schemas.microsoft.com/office/drawing/2014/main" id="{0B5171F1-D001-F0C9-D989-D1E2A613E935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47" name="TextBox 46">
            <a:hlinkClick r:id="rId6" action="ppaction://hlinksldjump"/>
            <a:extLst>
              <a:ext uri="{FF2B5EF4-FFF2-40B4-BE49-F238E27FC236}">
                <a16:creationId xmlns:a16="http://schemas.microsoft.com/office/drawing/2014/main" id="{01ADC12A-B675-FB54-9FDE-4FDC44E524A5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5548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3998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Music Genres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3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3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4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5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5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6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6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7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7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7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7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8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8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9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9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209" name="TextBox 208">
            <a:hlinkClick r:id="rId4" action="ppaction://hlinksldjump"/>
            <a:extLst>
              <a:ext uri="{FF2B5EF4-FFF2-40B4-BE49-F238E27FC236}">
                <a16:creationId xmlns:a16="http://schemas.microsoft.com/office/drawing/2014/main" id="{83B454BA-BBEB-F195-B5E1-4167033E733D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B27EA-4E12-5367-AEFC-F18AFEF20994}"/>
              </a:ext>
            </a:extLst>
          </p:cNvPr>
          <p:cNvSpPr txBox="1"/>
          <p:nvPr/>
        </p:nvSpPr>
        <p:spPr>
          <a:xfrm>
            <a:off x="5921830" y="4683660"/>
            <a:ext cx="3357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Placeholder for Charts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2903110-AB35-3FA5-334A-61623201ED29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755D85-B52A-E2E6-24D6-E16E036D7200}"/>
              </a:ext>
            </a:extLst>
          </p:cNvPr>
          <p:cNvSpPr txBox="1"/>
          <p:nvPr/>
        </p:nvSpPr>
        <p:spPr>
          <a:xfrm>
            <a:off x="10670483" y="318037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Jorge M.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55619D7-AB5B-C348-FDE9-D76EDFECF49F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raphic 78">
            <a:extLst>
              <a:ext uri="{FF2B5EF4-FFF2-40B4-BE49-F238E27FC236}">
                <a16:creationId xmlns:a16="http://schemas.microsoft.com/office/drawing/2014/main" id="{5BCF6A50-D17C-042D-FD72-9E14B77FA65E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21643809-1142-FEEC-AC6A-5B482E62307B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Placeholder 48">
            <a:extLst>
              <a:ext uri="{FF2B5EF4-FFF2-40B4-BE49-F238E27FC236}">
                <a16:creationId xmlns:a16="http://schemas.microsoft.com/office/drawing/2014/main" id="{F2D1EC25-4CD1-6099-F37A-CCBDCACDBE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0465928" y="322008"/>
            <a:ext cx="238127" cy="238016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E0D29A5-D226-267C-BDDF-B04CE44544BB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22B628-8037-4C3C-F790-43DAABEC038F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726768-339C-67A3-7766-BD193CA0DA3B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5" name="Freeform: Shape 4">
              <a:hlinkClick r:id="rId13" action="ppaction://hlinksldjump"/>
              <a:extLst>
                <a:ext uri="{FF2B5EF4-FFF2-40B4-BE49-F238E27FC236}">
                  <a16:creationId xmlns:a16="http://schemas.microsoft.com/office/drawing/2014/main" id="{10F77CAE-2E3E-C971-73CB-74084593491F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" name="Freeform: Shape 5">
              <a:hlinkClick r:id="rId13" action="ppaction://hlinksldjump"/>
              <a:extLst>
                <a:ext uri="{FF2B5EF4-FFF2-40B4-BE49-F238E27FC236}">
                  <a16:creationId xmlns:a16="http://schemas.microsoft.com/office/drawing/2014/main" id="{E7BF3F88-AB90-4AB8-C330-0B888A055CA7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C309A5-CA70-C719-4175-249DCE223664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9" name="Freeform: Shape 8">
              <a:hlinkClick r:id="rId6" action="ppaction://hlinksldjump"/>
              <a:extLst>
                <a:ext uri="{FF2B5EF4-FFF2-40B4-BE49-F238E27FC236}">
                  <a16:creationId xmlns:a16="http://schemas.microsoft.com/office/drawing/2014/main" id="{03917F6E-807B-D033-9FF6-29877131296A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0" name="Freeform: Shape 9">
              <a:hlinkClick r:id="rId6" action="ppaction://hlinksldjump"/>
              <a:extLst>
                <a:ext uri="{FF2B5EF4-FFF2-40B4-BE49-F238E27FC236}">
                  <a16:creationId xmlns:a16="http://schemas.microsoft.com/office/drawing/2014/main" id="{BB096AFA-1FEE-4471-E5B5-9525040DEE15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1" name="TextBox 10">
            <a:hlinkClick r:id="rId13" action="ppaction://hlinksldjump"/>
            <a:extLst>
              <a:ext uri="{FF2B5EF4-FFF2-40B4-BE49-F238E27FC236}">
                <a16:creationId xmlns:a16="http://schemas.microsoft.com/office/drawing/2014/main" id="{D660C8AB-1586-7C2C-C488-7F6A3773E652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876FA768-C4D1-3446-682B-49A34615DBCD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686E05-AFA7-B202-2617-32F93E875403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E3B628-9D8E-2E75-8155-05DF77C199FD}"/>
              </a:ext>
            </a:extLst>
          </p:cNvPr>
          <p:cNvSpPr/>
          <p:nvPr/>
        </p:nvSpPr>
        <p:spPr>
          <a:xfrm>
            <a:off x="4071386" y="3245979"/>
            <a:ext cx="7680831" cy="209212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4344B-0666-2729-172D-D7ED2C32B7C7}"/>
              </a:ext>
            </a:extLst>
          </p:cNvPr>
          <p:cNvSpPr/>
          <p:nvPr/>
        </p:nvSpPr>
        <p:spPr>
          <a:xfrm>
            <a:off x="4081566" y="3565136"/>
            <a:ext cx="6561457" cy="209212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A3F10C-F2C6-3436-7E6C-4FA6BD640C42}"/>
              </a:ext>
            </a:extLst>
          </p:cNvPr>
          <p:cNvSpPr/>
          <p:nvPr/>
        </p:nvSpPr>
        <p:spPr>
          <a:xfrm>
            <a:off x="4081567" y="3877346"/>
            <a:ext cx="6561456" cy="209212"/>
          </a:xfrm>
          <a:prstGeom prst="rect">
            <a:avLst/>
          </a:prstGeom>
          <a:solidFill>
            <a:srgbClr val="1ED7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5DC4F47-EEC6-C88C-3C7B-5078CB575AEA}"/>
              </a:ext>
            </a:extLst>
          </p:cNvPr>
          <p:cNvSpPr/>
          <p:nvPr/>
        </p:nvSpPr>
        <p:spPr>
          <a:xfrm>
            <a:off x="4081567" y="4203918"/>
            <a:ext cx="6100204" cy="209212"/>
          </a:xfrm>
          <a:prstGeom prst="rect">
            <a:avLst/>
          </a:prstGeom>
          <a:solidFill>
            <a:srgbClr val="1ED7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4860AB-9433-CBF2-9942-4E557C034845}"/>
              </a:ext>
            </a:extLst>
          </p:cNvPr>
          <p:cNvSpPr/>
          <p:nvPr/>
        </p:nvSpPr>
        <p:spPr>
          <a:xfrm>
            <a:off x="4081567" y="4525048"/>
            <a:ext cx="5613976" cy="209212"/>
          </a:xfrm>
          <a:prstGeom prst="rect">
            <a:avLst/>
          </a:prstGeom>
          <a:solidFill>
            <a:srgbClr val="1ED7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C00F44-BE05-9B29-9A1E-BD75CDC6A72D}"/>
              </a:ext>
            </a:extLst>
          </p:cNvPr>
          <p:cNvSpPr/>
          <p:nvPr/>
        </p:nvSpPr>
        <p:spPr>
          <a:xfrm>
            <a:off x="4091746" y="4835286"/>
            <a:ext cx="5476797" cy="209212"/>
          </a:xfrm>
          <a:prstGeom prst="rect">
            <a:avLst/>
          </a:prstGeom>
          <a:solidFill>
            <a:srgbClr val="1ED7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960C45-6AFF-23F4-03BC-88E4331254FD}"/>
              </a:ext>
            </a:extLst>
          </p:cNvPr>
          <p:cNvSpPr/>
          <p:nvPr/>
        </p:nvSpPr>
        <p:spPr>
          <a:xfrm>
            <a:off x="4091746" y="5144589"/>
            <a:ext cx="5135711" cy="209212"/>
          </a:xfrm>
          <a:prstGeom prst="rect">
            <a:avLst/>
          </a:prstGeom>
          <a:solidFill>
            <a:srgbClr val="1ED7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67248A-808B-0483-5B0F-64CCC6FC4D9D}"/>
              </a:ext>
            </a:extLst>
          </p:cNvPr>
          <p:cNvSpPr/>
          <p:nvPr/>
        </p:nvSpPr>
        <p:spPr>
          <a:xfrm>
            <a:off x="4093219" y="5449854"/>
            <a:ext cx="5023930" cy="209212"/>
          </a:xfrm>
          <a:prstGeom prst="rect">
            <a:avLst/>
          </a:prstGeom>
          <a:solidFill>
            <a:srgbClr val="1ED7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1E0D1E-C1D3-771D-C457-ADFA4727608C}"/>
              </a:ext>
            </a:extLst>
          </p:cNvPr>
          <p:cNvSpPr/>
          <p:nvPr/>
        </p:nvSpPr>
        <p:spPr>
          <a:xfrm>
            <a:off x="4081100" y="5756220"/>
            <a:ext cx="4798262" cy="209212"/>
          </a:xfrm>
          <a:prstGeom prst="rect">
            <a:avLst/>
          </a:prstGeom>
          <a:solidFill>
            <a:srgbClr val="1ED7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0ADE40-3E98-3AE8-3E12-56ADD4399021}"/>
              </a:ext>
            </a:extLst>
          </p:cNvPr>
          <p:cNvSpPr/>
          <p:nvPr/>
        </p:nvSpPr>
        <p:spPr>
          <a:xfrm>
            <a:off x="4084511" y="6068430"/>
            <a:ext cx="4646559" cy="209212"/>
          </a:xfrm>
          <a:prstGeom prst="rect">
            <a:avLst/>
          </a:prstGeom>
          <a:solidFill>
            <a:srgbClr val="1ED7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D6EF8A-06BC-5215-D07D-A989740D3D9A}"/>
              </a:ext>
            </a:extLst>
          </p:cNvPr>
          <p:cNvSpPr txBox="1"/>
          <p:nvPr/>
        </p:nvSpPr>
        <p:spPr>
          <a:xfrm>
            <a:off x="4071386" y="6266840"/>
            <a:ext cx="7845989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 	  </a:t>
            </a:r>
            <a:r>
              <a:rPr lang="en-IN" sz="1000" b="1" dirty="0">
                <a:solidFill>
                  <a:srgbClr val="B4B5B2"/>
                </a:solidFill>
                <a:latin typeface="Open Sans" panose="020B0606030504020204" pitchFamily="34" charset="0"/>
              </a:rPr>
              <a:t>    </a:t>
            </a: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      10 	                        20 	              30                                      40     	          50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B35BFB-3CCC-B25F-2FEE-79274394FCF8}"/>
              </a:ext>
            </a:extLst>
          </p:cNvPr>
          <p:cNvSpPr txBox="1"/>
          <p:nvPr/>
        </p:nvSpPr>
        <p:spPr>
          <a:xfrm>
            <a:off x="5436236" y="2855941"/>
            <a:ext cx="4301291" cy="31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Top 10 Genres by Popularity (All Time)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878766-47CA-29C0-EEAA-1BD4F37778A0}"/>
              </a:ext>
            </a:extLst>
          </p:cNvPr>
          <p:cNvSpPr txBox="1"/>
          <p:nvPr/>
        </p:nvSpPr>
        <p:spPr>
          <a:xfrm>
            <a:off x="5436235" y="6502500"/>
            <a:ext cx="430129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Average Popularity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42D417-9B69-DE26-7C25-C6D642A937B4}"/>
              </a:ext>
            </a:extLst>
          </p:cNvPr>
          <p:cNvSpPr txBox="1"/>
          <p:nvPr/>
        </p:nvSpPr>
        <p:spPr>
          <a:xfrm rot="16200000">
            <a:off x="1174780" y="4683170"/>
            <a:ext cx="3937780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Genre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8FA9F5-5ACB-436C-F8F5-0D5941A68C59}"/>
              </a:ext>
            </a:extLst>
          </p:cNvPr>
          <p:cNvSpPr txBox="1"/>
          <p:nvPr/>
        </p:nvSpPr>
        <p:spPr>
          <a:xfrm>
            <a:off x="3273896" y="3192184"/>
            <a:ext cx="7586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Pop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D77589-3488-B5F0-66BC-F1405C1A699B}"/>
              </a:ext>
            </a:extLst>
          </p:cNvPr>
          <p:cNvSpPr txBox="1"/>
          <p:nvPr/>
        </p:nvSpPr>
        <p:spPr>
          <a:xfrm>
            <a:off x="3275972" y="3497618"/>
            <a:ext cx="7586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Hip-Hop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502877-17AA-D87D-2CC1-21A01317907D}"/>
              </a:ext>
            </a:extLst>
          </p:cNvPr>
          <p:cNvSpPr txBox="1"/>
          <p:nvPr/>
        </p:nvSpPr>
        <p:spPr>
          <a:xfrm>
            <a:off x="3271820" y="3813011"/>
            <a:ext cx="7586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Rock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99460E-1DA9-120B-4148-88E4201CB298}"/>
              </a:ext>
            </a:extLst>
          </p:cNvPr>
          <p:cNvSpPr txBox="1"/>
          <p:nvPr/>
        </p:nvSpPr>
        <p:spPr>
          <a:xfrm>
            <a:off x="3273896" y="4129331"/>
            <a:ext cx="7586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Dance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FFFF17-B663-C624-CC7B-98E42D640955}"/>
              </a:ext>
            </a:extLst>
          </p:cNvPr>
          <p:cNvSpPr txBox="1"/>
          <p:nvPr/>
        </p:nvSpPr>
        <p:spPr>
          <a:xfrm>
            <a:off x="3273896" y="4433783"/>
            <a:ext cx="7586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Metal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987C4A-430E-0D4F-9011-C597078F641E}"/>
              </a:ext>
            </a:extLst>
          </p:cNvPr>
          <p:cNvSpPr txBox="1"/>
          <p:nvPr/>
        </p:nvSpPr>
        <p:spPr>
          <a:xfrm>
            <a:off x="3275972" y="4739217"/>
            <a:ext cx="7586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Alt-Rock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DB1B93-5ED6-135F-3F51-853392FEE122}"/>
              </a:ext>
            </a:extLst>
          </p:cNvPr>
          <p:cNvSpPr txBox="1"/>
          <p:nvPr/>
        </p:nvSpPr>
        <p:spPr>
          <a:xfrm>
            <a:off x="3271820" y="5054610"/>
            <a:ext cx="7586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Sad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833BAE-FCFE-872D-4C08-F788578DF79B}"/>
              </a:ext>
            </a:extLst>
          </p:cNvPr>
          <p:cNvSpPr txBox="1"/>
          <p:nvPr/>
        </p:nvSpPr>
        <p:spPr>
          <a:xfrm>
            <a:off x="3273896" y="5370930"/>
            <a:ext cx="7586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Indie-Pop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07D6120-A56B-875C-3E36-F07F15F6305E}"/>
              </a:ext>
            </a:extLst>
          </p:cNvPr>
          <p:cNvSpPr txBox="1"/>
          <p:nvPr/>
        </p:nvSpPr>
        <p:spPr>
          <a:xfrm>
            <a:off x="3271820" y="5684386"/>
            <a:ext cx="7586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Folk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134A70-7352-70F7-3199-FE40F013206C}"/>
              </a:ext>
            </a:extLst>
          </p:cNvPr>
          <p:cNvSpPr txBox="1"/>
          <p:nvPr/>
        </p:nvSpPr>
        <p:spPr>
          <a:xfrm>
            <a:off x="3273896" y="6000706"/>
            <a:ext cx="7586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Country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1578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3998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Music Genres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3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3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4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5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5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6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6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7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7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7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7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8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8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9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9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209" name="TextBox 208">
            <a:hlinkClick r:id="rId4" action="ppaction://hlinksldjump"/>
            <a:extLst>
              <a:ext uri="{FF2B5EF4-FFF2-40B4-BE49-F238E27FC236}">
                <a16:creationId xmlns:a16="http://schemas.microsoft.com/office/drawing/2014/main" id="{83B454BA-BBEB-F195-B5E1-4167033E733D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B27EA-4E12-5367-AEFC-F18AFEF20994}"/>
              </a:ext>
            </a:extLst>
          </p:cNvPr>
          <p:cNvSpPr txBox="1"/>
          <p:nvPr/>
        </p:nvSpPr>
        <p:spPr>
          <a:xfrm>
            <a:off x="5921830" y="4683660"/>
            <a:ext cx="3357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Placeholder for Charts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2903110-AB35-3FA5-334A-61623201ED29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755D85-B52A-E2E6-24D6-E16E036D7200}"/>
              </a:ext>
            </a:extLst>
          </p:cNvPr>
          <p:cNvSpPr txBox="1"/>
          <p:nvPr/>
        </p:nvSpPr>
        <p:spPr>
          <a:xfrm>
            <a:off x="10670483" y="318037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Jorge M.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55619D7-AB5B-C348-FDE9-D76EDFECF49F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raphic 78">
            <a:extLst>
              <a:ext uri="{FF2B5EF4-FFF2-40B4-BE49-F238E27FC236}">
                <a16:creationId xmlns:a16="http://schemas.microsoft.com/office/drawing/2014/main" id="{5BCF6A50-D17C-042D-FD72-9E14B77FA65E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21643809-1142-FEEC-AC6A-5B482E62307B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Placeholder 48">
            <a:extLst>
              <a:ext uri="{FF2B5EF4-FFF2-40B4-BE49-F238E27FC236}">
                <a16:creationId xmlns:a16="http://schemas.microsoft.com/office/drawing/2014/main" id="{F2D1EC25-4CD1-6099-F37A-CCBDCACDBE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0465928" y="322008"/>
            <a:ext cx="238127" cy="238016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E0D29A5-D226-267C-BDDF-B04CE44544BB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22B628-8037-4C3C-F790-43DAABEC038F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726768-339C-67A3-7766-BD193CA0DA3B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5" name="Freeform: Shape 4">
              <a:hlinkClick r:id="rId13" action="ppaction://hlinksldjump"/>
              <a:extLst>
                <a:ext uri="{FF2B5EF4-FFF2-40B4-BE49-F238E27FC236}">
                  <a16:creationId xmlns:a16="http://schemas.microsoft.com/office/drawing/2014/main" id="{10F77CAE-2E3E-C971-73CB-74084593491F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" name="Freeform: Shape 5">
              <a:hlinkClick r:id="rId13" action="ppaction://hlinksldjump"/>
              <a:extLst>
                <a:ext uri="{FF2B5EF4-FFF2-40B4-BE49-F238E27FC236}">
                  <a16:creationId xmlns:a16="http://schemas.microsoft.com/office/drawing/2014/main" id="{E7BF3F88-AB90-4AB8-C330-0B888A055CA7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C309A5-CA70-C719-4175-249DCE223664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9" name="Freeform: Shape 8">
              <a:hlinkClick r:id="rId6" action="ppaction://hlinksldjump"/>
              <a:extLst>
                <a:ext uri="{FF2B5EF4-FFF2-40B4-BE49-F238E27FC236}">
                  <a16:creationId xmlns:a16="http://schemas.microsoft.com/office/drawing/2014/main" id="{03917F6E-807B-D033-9FF6-29877131296A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0" name="Freeform: Shape 9">
              <a:hlinkClick r:id="rId6" action="ppaction://hlinksldjump"/>
              <a:extLst>
                <a:ext uri="{FF2B5EF4-FFF2-40B4-BE49-F238E27FC236}">
                  <a16:creationId xmlns:a16="http://schemas.microsoft.com/office/drawing/2014/main" id="{BB096AFA-1FEE-4471-E5B5-9525040DEE15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1" name="TextBox 10">
            <a:hlinkClick r:id="rId13" action="ppaction://hlinksldjump"/>
            <a:extLst>
              <a:ext uri="{FF2B5EF4-FFF2-40B4-BE49-F238E27FC236}">
                <a16:creationId xmlns:a16="http://schemas.microsoft.com/office/drawing/2014/main" id="{D660C8AB-1586-7C2C-C488-7F6A3773E652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876FA768-C4D1-3446-682B-49A34615DBCD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686E05-AFA7-B202-2617-32F93E875403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E3B628-9D8E-2E75-8155-05DF77C199FD}"/>
              </a:ext>
            </a:extLst>
          </p:cNvPr>
          <p:cNvSpPr/>
          <p:nvPr/>
        </p:nvSpPr>
        <p:spPr>
          <a:xfrm>
            <a:off x="4504635" y="3245979"/>
            <a:ext cx="6616936" cy="209212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54344B-0666-2729-172D-D7ED2C32B7C7}"/>
              </a:ext>
            </a:extLst>
          </p:cNvPr>
          <p:cNvSpPr/>
          <p:nvPr/>
        </p:nvSpPr>
        <p:spPr>
          <a:xfrm>
            <a:off x="4514814" y="3565136"/>
            <a:ext cx="4201015" cy="209212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A3F10C-F2C6-3436-7E6C-4FA6BD640C42}"/>
              </a:ext>
            </a:extLst>
          </p:cNvPr>
          <p:cNvSpPr/>
          <p:nvPr/>
        </p:nvSpPr>
        <p:spPr>
          <a:xfrm>
            <a:off x="4514815" y="3877346"/>
            <a:ext cx="4034275" cy="209212"/>
          </a:xfrm>
          <a:prstGeom prst="rect">
            <a:avLst/>
          </a:prstGeom>
          <a:solidFill>
            <a:srgbClr val="1ED7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5DC4F47-EEC6-C88C-3C7B-5078CB575AEA}"/>
              </a:ext>
            </a:extLst>
          </p:cNvPr>
          <p:cNvSpPr/>
          <p:nvPr/>
        </p:nvSpPr>
        <p:spPr>
          <a:xfrm>
            <a:off x="4514815" y="4203918"/>
            <a:ext cx="3587785" cy="209212"/>
          </a:xfrm>
          <a:prstGeom prst="rect">
            <a:avLst/>
          </a:prstGeom>
          <a:solidFill>
            <a:srgbClr val="1ED7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4860AB-9433-CBF2-9942-4E557C034845}"/>
              </a:ext>
            </a:extLst>
          </p:cNvPr>
          <p:cNvSpPr/>
          <p:nvPr/>
        </p:nvSpPr>
        <p:spPr>
          <a:xfrm>
            <a:off x="4514816" y="4525048"/>
            <a:ext cx="2970062" cy="209212"/>
          </a:xfrm>
          <a:prstGeom prst="rect">
            <a:avLst/>
          </a:prstGeom>
          <a:solidFill>
            <a:srgbClr val="1ED7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C00F44-BE05-9B29-9A1E-BD75CDC6A72D}"/>
              </a:ext>
            </a:extLst>
          </p:cNvPr>
          <p:cNvSpPr/>
          <p:nvPr/>
        </p:nvSpPr>
        <p:spPr>
          <a:xfrm>
            <a:off x="4524994" y="4835286"/>
            <a:ext cx="2539835" cy="209212"/>
          </a:xfrm>
          <a:prstGeom prst="rect">
            <a:avLst/>
          </a:prstGeom>
          <a:solidFill>
            <a:srgbClr val="1ED7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960C45-6AFF-23F4-03BC-88E4331254FD}"/>
              </a:ext>
            </a:extLst>
          </p:cNvPr>
          <p:cNvSpPr/>
          <p:nvPr/>
        </p:nvSpPr>
        <p:spPr>
          <a:xfrm>
            <a:off x="4524994" y="5144589"/>
            <a:ext cx="1033977" cy="209212"/>
          </a:xfrm>
          <a:prstGeom prst="rect">
            <a:avLst/>
          </a:prstGeom>
          <a:solidFill>
            <a:srgbClr val="1ED7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67248A-808B-0483-5B0F-64CCC6FC4D9D}"/>
              </a:ext>
            </a:extLst>
          </p:cNvPr>
          <p:cNvSpPr/>
          <p:nvPr/>
        </p:nvSpPr>
        <p:spPr>
          <a:xfrm>
            <a:off x="4526467" y="5449854"/>
            <a:ext cx="963562" cy="209212"/>
          </a:xfrm>
          <a:prstGeom prst="rect">
            <a:avLst/>
          </a:prstGeom>
          <a:solidFill>
            <a:srgbClr val="1ED7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1E0D1E-C1D3-771D-C457-ADFA4727608C}"/>
              </a:ext>
            </a:extLst>
          </p:cNvPr>
          <p:cNvSpPr/>
          <p:nvPr/>
        </p:nvSpPr>
        <p:spPr>
          <a:xfrm>
            <a:off x="4514348" y="5756220"/>
            <a:ext cx="372754" cy="209212"/>
          </a:xfrm>
          <a:prstGeom prst="rect">
            <a:avLst/>
          </a:prstGeom>
          <a:solidFill>
            <a:srgbClr val="1ED7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0ADE40-3E98-3AE8-3E12-56ADD4399021}"/>
              </a:ext>
            </a:extLst>
          </p:cNvPr>
          <p:cNvSpPr/>
          <p:nvPr/>
        </p:nvSpPr>
        <p:spPr>
          <a:xfrm>
            <a:off x="4517760" y="6068430"/>
            <a:ext cx="126812" cy="209212"/>
          </a:xfrm>
          <a:prstGeom prst="rect">
            <a:avLst/>
          </a:prstGeom>
          <a:solidFill>
            <a:srgbClr val="1ED7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D6EF8A-06BC-5215-D07D-A989740D3D9A}"/>
              </a:ext>
            </a:extLst>
          </p:cNvPr>
          <p:cNvSpPr txBox="1"/>
          <p:nvPr/>
        </p:nvSpPr>
        <p:spPr>
          <a:xfrm>
            <a:off x="4490768" y="6266840"/>
            <a:ext cx="7426607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 	  </a:t>
            </a:r>
            <a:r>
              <a:rPr lang="en-IN" sz="1000" b="1" dirty="0">
                <a:solidFill>
                  <a:srgbClr val="B4B5B2"/>
                </a:solidFill>
                <a:latin typeface="Open Sans" panose="020B0606030504020204" pitchFamily="34" charset="0"/>
              </a:rPr>
              <a:t>    </a:t>
            </a: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      2 	                        4 	              	                  6                                      8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B35BFB-3CCC-B25F-2FEE-79274394FCF8}"/>
              </a:ext>
            </a:extLst>
          </p:cNvPr>
          <p:cNvSpPr txBox="1"/>
          <p:nvPr/>
        </p:nvSpPr>
        <p:spPr>
          <a:xfrm>
            <a:off x="5436236" y="2855941"/>
            <a:ext cx="4301291" cy="31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Top 10 Trending Genres (2023)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878766-47CA-29C0-EEAA-1BD4F37778A0}"/>
              </a:ext>
            </a:extLst>
          </p:cNvPr>
          <p:cNvSpPr txBox="1"/>
          <p:nvPr/>
        </p:nvSpPr>
        <p:spPr>
          <a:xfrm>
            <a:off x="5436235" y="6502500"/>
            <a:ext cx="430129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Popularity Change from 2022 to 2023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42D417-9B69-DE26-7C25-C6D642A937B4}"/>
              </a:ext>
            </a:extLst>
          </p:cNvPr>
          <p:cNvSpPr txBox="1"/>
          <p:nvPr/>
        </p:nvSpPr>
        <p:spPr>
          <a:xfrm rot="16200000">
            <a:off x="1174780" y="4683170"/>
            <a:ext cx="3937780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Genre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8FA9F5-5ACB-436C-F8F5-0D5941A68C59}"/>
              </a:ext>
            </a:extLst>
          </p:cNvPr>
          <p:cNvSpPr txBox="1"/>
          <p:nvPr/>
        </p:nvSpPr>
        <p:spPr>
          <a:xfrm>
            <a:off x="3273895" y="3192184"/>
            <a:ext cx="120231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Detroit Techno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D77589-3488-B5F0-66BC-F1405C1A699B}"/>
              </a:ext>
            </a:extLst>
          </p:cNvPr>
          <p:cNvSpPr txBox="1"/>
          <p:nvPr/>
        </p:nvSpPr>
        <p:spPr>
          <a:xfrm>
            <a:off x="3275971" y="3497618"/>
            <a:ext cx="120231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Heavy Metal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502877-17AA-D87D-2CC1-21A01317907D}"/>
              </a:ext>
            </a:extLst>
          </p:cNvPr>
          <p:cNvSpPr txBox="1"/>
          <p:nvPr/>
        </p:nvSpPr>
        <p:spPr>
          <a:xfrm>
            <a:off x="3271819" y="3813011"/>
            <a:ext cx="120231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Chicago House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99460E-1DA9-120B-4148-88E4201CB298}"/>
              </a:ext>
            </a:extLst>
          </p:cNvPr>
          <p:cNvSpPr txBox="1"/>
          <p:nvPr/>
        </p:nvSpPr>
        <p:spPr>
          <a:xfrm>
            <a:off x="3273895" y="4129331"/>
            <a:ext cx="120231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Breakbeat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FFFF17-B663-C624-CC7B-98E42D640955}"/>
              </a:ext>
            </a:extLst>
          </p:cNvPr>
          <p:cNvSpPr txBox="1"/>
          <p:nvPr/>
        </p:nvSpPr>
        <p:spPr>
          <a:xfrm>
            <a:off x="3273895" y="4433783"/>
            <a:ext cx="120231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Show Tunes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987C4A-430E-0D4F-9011-C597078F641E}"/>
              </a:ext>
            </a:extLst>
          </p:cNvPr>
          <p:cNvSpPr txBox="1"/>
          <p:nvPr/>
        </p:nvSpPr>
        <p:spPr>
          <a:xfrm>
            <a:off x="3275971" y="4739217"/>
            <a:ext cx="120231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Grindcore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DB1B93-5ED6-135F-3F51-853392FEE122}"/>
              </a:ext>
            </a:extLst>
          </p:cNvPr>
          <p:cNvSpPr txBox="1"/>
          <p:nvPr/>
        </p:nvSpPr>
        <p:spPr>
          <a:xfrm>
            <a:off x="3271819" y="5054610"/>
            <a:ext cx="120231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Afrobeat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833BAE-FCFE-872D-4C08-F788578DF79B}"/>
              </a:ext>
            </a:extLst>
          </p:cNvPr>
          <p:cNvSpPr txBox="1"/>
          <p:nvPr/>
        </p:nvSpPr>
        <p:spPr>
          <a:xfrm>
            <a:off x="3273895" y="5370930"/>
            <a:ext cx="120231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Power Pop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07D6120-A56B-875C-3E36-F07F15F6305E}"/>
              </a:ext>
            </a:extLst>
          </p:cNvPr>
          <p:cNvSpPr txBox="1"/>
          <p:nvPr/>
        </p:nvSpPr>
        <p:spPr>
          <a:xfrm>
            <a:off x="3271819" y="5684386"/>
            <a:ext cx="120231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Drum &amp; Bass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134A70-7352-70F7-3199-FE40F013206C}"/>
              </a:ext>
            </a:extLst>
          </p:cNvPr>
          <p:cNvSpPr txBox="1"/>
          <p:nvPr/>
        </p:nvSpPr>
        <p:spPr>
          <a:xfrm>
            <a:off x="3273895" y="6000706"/>
            <a:ext cx="120231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Romance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477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3998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Music Genres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B81A57-B5F8-CBF3-F647-EA407686C375}"/>
              </a:ext>
            </a:extLst>
          </p:cNvPr>
          <p:cNvSpPr/>
          <p:nvPr/>
        </p:nvSpPr>
        <p:spPr>
          <a:xfrm>
            <a:off x="5943313" y="3711987"/>
            <a:ext cx="8096" cy="857"/>
          </a:xfrm>
          <a:custGeom>
            <a:avLst/>
            <a:gdLst>
              <a:gd name="connsiteX0" fmla="*/ 0 w 8096"/>
              <a:gd name="connsiteY0" fmla="*/ 857 h 857"/>
              <a:gd name="connsiteX1" fmla="*/ 8096 w 8096"/>
              <a:gd name="connsiteY1" fmla="*/ 857 h 857"/>
              <a:gd name="connsiteX2" fmla="*/ 0 w 8096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631EEF1-030B-D12A-CF6E-E6652F6E6B24}"/>
              </a:ext>
            </a:extLst>
          </p:cNvPr>
          <p:cNvSpPr/>
          <p:nvPr/>
        </p:nvSpPr>
        <p:spPr>
          <a:xfrm>
            <a:off x="5943313" y="3711265"/>
            <a:ext cx="8096" cy="1578"/>
          </a:xfrm>
          <a:custGeom>
            <a:avLst/>
            <a:gdLst>
              <a:gd name="connsiteX0" fmla="*/ 0 w 8096"/>
              <a:gd name="connsiteY0" fmla="*/ 1579 h 1578"/>
              <a:gd name="connsiteX1" fmla="*/ 8096 w 8096"/>
              <a:gd name="connsiteY1" fmla="*/ 1579 h 1578"/>
              <a:gd name="connsiteX2" fmla="*/ 0 w 8096"/>
              <a:gd name="connsiteY2" fmla="*/ 1579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8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0012A1E-28AA-E521-B656-ED2BA4A3E087}"/>
              </a:ext>
            </a:extLst>
          </p:cNvPr>
          <p:cNvSpPr/>
          <p:nvPr/>
        </p:nvSpPr>
        <p:spPr>
          <a:xfrm>
            <a:off x="5956839" y="3711987"/>
            <a:ext cx="6762" cy="857"/>
          </a:xfrm>
          <a:custGeom>
            <a:avLst/>
            <a:gdLst>
              <a:gd name="connsiteX0" fmla="*/ 0 w 6762"/>
              <a:gd name="connsiteY0" fmla="*/ 857 h 857"/>
              <a:gd name="connsiteX1" fmla="*/ 6763 w 6762"/>
              <a:gd name="connsiteY1" fmla="*/ 857 h 857"/>
              <a:gd name="connsiteX2" fmla="*/ 0 w 6762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857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0E7EAC4-16BE-9F14-7F8A-D62D087EB35B}"/>
              </a:ext>
            </a:extLst>
          </p:cNvPr>
          <p:cNvSpPr/>
          <p:nvPr/>
        </p:nvSpPr>
        <p:spPr>
          <a:xfrm>
            <a:off x="5956839" y="3711340"/>
            <a:ext cx="6762" cy="1503"/>
          </a:xfrm>
          <a:custGeom>
            <a:avLst/>
            <a:gdLst>
              <a:gd name="connsiteX0" fmla="*/ 0 w 6762"/>
              <a:gd name="connsiteY0" fmla="*/ 1504 h 1503"/>
              <a:gd name="connsiteX1" fmla="*/ 6763 w 6762"/>
              <a:gd name="connsiteY1" fmla="*/ 1504 h 1503"/>
              <a:gd name="connsiteX2" fmla="*/ 0 w 6762"/>
              <a:gd name="connsiteY2" fmla="*/ 1504 h 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1503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D93DA-7362-88DB-1178-043B0197C6E0}"/>
              </a:ext>
            </a:extLst>
          </p:cNvPr>
          <p:cNvCxnSpPr>
            <a:cxnSpLocks/>
          </p:cNvCxnSpPr>
          <p:nvPr/>
        </p:nvCxnSpPr>
        <p:spPr>
          <a:xfrm>
            <a:off x="3287713" y="3429000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B6EF03-8F3E-3607-3A1C-1F678C9186EF}"/>
              </a:ext>
            </a:extLst>
          </p:cNvPr>
          <p:cNvSpPr txBox="1"/>
          <p:nvPr/>
        </p:nvSpPr>
        <p:spPr>
          <a:xfrm>
            <a:off x="3216685" y="3504695"/>
            <a:ext cx="8575264" cy="738664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Top 10 Genres with the Most Danceability (2023)</a:t>
            </a: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Top 10 Danceability Songs by Artist &amp; Genre (2023)</a:t>
            </a:r>
            <a:endParaRPr lang="en-US" sz="1400" dirty="0">
              <a:solidFill>
                <a:srgbClr val="B4B5B2"/>
              </a:solidFill>
              <a:latin typeface="Open Sans" panose="020B0606030504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Danceability Changes from 2000-2023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7A5FAC3-E100-BF32-3FC6-25618C52AB57}"/>
              </a:ext>
            </a:extLst>
          </p:cNvPr>
          <p:cNvSpPr txBox="1"/>
          <p:nvPr/>
        </p:nvSpPr>
        <p:spPr>
          <a:xfrm>
            <a:off x="3314455" y="4816012"/>
            <a:ext cx="380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What is </a:t>
            </a:r>
            <a:r>
              <a:rPr lang="en-IN" sz="2400" dirty="0">
                <a:solidFill>
                  <a:prstClr val="white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“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Danceability”?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1537340-6A15-D8D3-1FFE-EA843712D4E8}"/>
              </a:ext>
            </a:extLst>
          </p:cNvPr>
          <p:cNvSpPr txBox="1"/>
          <p:nvPr/>
        </p:nvSpPr>
        <p:spPr>
          <a:xfrm>
            <a:off x="3345017" y="5249549"/>
            <a:ext cx="5152981" cy="89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Danceability</a:t>
            </a:r>
            <a:r>
              <a:rPr lang="en-US" sz="1200" dirty="0">
                <a:solidFill>
                  <a:srgbClr val="B4B5B2"/>
                </a:solidFill>
                <a:latin typeface="Open Sans" panose="020B0606030504020204" pitchFamily="34" charset="0"/>
              </a:rPr>
              <a:t> is the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measure of how suitable the track is for dancing based on a combination of musical elements like tempo, rhythm stability, beat strength, and overall regularity (0-1 scale).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4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4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5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6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6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7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7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8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8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8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8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9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9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10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10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10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209" name="TextBox 208">
            <a:hlinkClick r:id="rId5" action="ppaction://hlinksldjump"/>
            <a:extLst>
              <a:ext uri="{FF2B5EF4-FFF2-40B4-BE49-F238E27FC236}">
                <a16:creationId xmlns:a16="http://schemas.microsoft.com/office/drawing/2014/main" id="{83B454BA-BBEB-F195-B5E1-4167033E733D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1C63F3-F3BC-AAA9-1F32-4588D43EE7C1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B28CF-B22D-D39C-B660-1C60F6E53FA5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547666-F280-B845-551D-2F966E06E695}"/>
              </a:ext>
            </a:extLst>
          </p:cNvPr>
          <p:cNvGrpSpPr/>
          <p:nvPr/>
        </p:nvGrpSpPr>
        <p:grpSpPr>
          <a:xfrm>
            <a:off x="4528084" y="3094118"/>
            <a:ext cx="234616" cy="45719"/>
            <a:chOff x="249382" y="221673"/>
            <a:chExt cx="234616" cy="45719"/>
          </a:xfrm>
          <a:solidFill>
            <a:srgbClr val="B4B5B2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3F70F31-3861-A02B-8004-621308FD3F18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061A185-6B9C-B058-C45E-0D2636BA1B00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3EA5472-32A2-1F4D-97F9-589AC3A43D44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229358-9912-1AE7-CB64-34322EEE97FC}"/>
              </a:ext>
            </a:extLst>
          </p:cNvPr>
          <p:cNvGrpSpPr/>
          <p:nvPr/>
        </p:nvGrpSpPr>
        <p:grpSpPr>
          <a:xfrm>
            <a:off x="3288357" y="2957314"/>
            <a:ext cx="328805" cy="328805"/>
            <a:chOff x="4435965" y="2957314"/>
            <a:chExt cx="328805" cy="32880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D7B70F8-BDB4-B708-089F-3A170EAC383C}"/>
                </a:ext>
              </a:extLst>
            </p:cNvPr>
            <p:cNvSpPr/>
            <p:nvPr/>
          </p:nvSpPr>
          <p:spPr>
            <a:xfrm>
              <a:off x="4435965" y="2957314"/>
              <a:ext cx="328805" cy="328805"/>
            </a:xfrm>
            <a:prstGeom prst="ellipse">
              <a:avLst/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03ADE33-FB74-F25A-E8EF-5ED9BE1B2351}"/>
                </a:ext>
              </a:extLst>
            </p:cNvPr>
            <p:cNvSpPr/>
            <p:nvPr/>
          </p:nvSpPr>
          <p:spPr>
            <a:xfrm rot="19800000">
              <a:off x="4531210" y="3053409"/>
              <a:ext cx="128957" cy="11117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3" name="Graphic 38" descr="Heart outline">
            <a:extLst>
              <a:ext uri="{FF2B5EF4-FFF2-40B4-BE49-F238E27FC236}">
                <a16:creationId xmlns:a16="http://schemas.microsoft.com/office/drawing/2014/main" id="{0AB4EEB5-8746-42F7-62E0-E05CF15A524D}"/>
              </a:ext>
            </a:extLst>
          </p:cNvPr>
          <p:cNvSpPr/>
          <p:nvPr/>
        </p:nvSpPr>
        <p:spPr>
          <a:xfrm>
            <a:off x="3807217" y="3043410"/>
            <a:ext cx="163108" cy="154545"/>
          </a:xfrm>
          <a:custGeom>
            <a:avLst/>
            <a:gdLst>
              <a:gd name="connsiteX0" fmla="*/ 485775 w 647700"/>
              <a:gd name="connsiteY0" fmla="*/ 0 h 613695"/>
              <a:gd name="connsiteX1" fmla="*/ 323850 w 647700"/>
              <a:gd name="connsiteY1" fmla="*/ 127921 h 613695"/>
              <a:gd name="connsiteX2" fmla="*/ 161925 w 647700"/>
              <a:gd name="connsiteY2" fmla="*/ 0 h 613695"/>
              <a:gd name="connsiteX3" fmla="*/ 0 w 647700"/>
              <a:gd name="connsiteY3" fmla="*/ 166021 h 613695"/>
              <a:gd name="connsiteX4" fmla="*/ 323850 w 647700"/>
              <a:gd name="connsiteY4" fmla="*/ 613696 h 613695"/>
              <a:gd name="connsiteX5" fmla="*/ 647700 w 647700"/>
              <a:gd name="connsiteY5" fmla="*/ 166021 h 613695"/>
              <a:gd name="connsiteX6" fmla="*/ 485775 w 647700"/>
              <a:gd name="connsiteY6" fmla="*/ 0 h 613695"/>
              <a:gd name="connsiteX7" fmla="*/ 323850 w 647700"/>
              <a:gd name="connsiteY7" fmla="*/ 589378 h 613695"/>
              <a:gd name="connsiteX8" fmla="*/ 19050 w 647700"/>
              <a:gd name="connsiteY8" fmla="*/ 166021 h 613695"/>
              <a:gd name="connsiteX9" fmla="*/ 62446 w 647700"/>
              <a:gd name="connsiteY9" fmla="*/ 65646 h 613695"/>
              <a:gd name="connsiteX10" fmla="*/ 161925 w 647700"/>
              <a:gd name="connsiteY10" fmla="*/ 19050 h 613695"/>
              <a:gd name="connsiteX11" fmla="*/ 306838 w 647700"/>
              <a:gd name="connsiteY11" fmla="*/ 136493 h 613695"/>
              <a:gd name="connsiteX12" fmla="*/ 323850 w 647700"/>
              <a:gd name="connsiteY12" fmla="*/ 170250 h 613695"/>
              <a:gd name="connsiteX13" fmla="*/ 340862 w 647700"/>
              <a:gd name="connsiteY13" fmla="*/ 136493 h 613695"/>
              <a:gd name="connsiteX14" fmla="*/ 485775 w 647700"/>
              <a:gd name="connsiteY14" fmla="*/ 19050 h 613695"/>
              <a:gd name="connsiteX15" fmla="*/ 628650 w 647700"/>
              <a:gd name="connsiteY15" fmla="*/ 166021 h 613695"/>
              <a:gd name="connsiteX16" fmla="*/ 323850 w 647700"/>
              <a:gd name="connsiteY16" fmla="*/ 589378 h 61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7700" h="613695">
                <a:moveTo>
                  <a:pt x="485775" y="0"/>
                </a:moveTo>
                <a:cubicBezTo>
                  <a:pt x="430435" y="0"/>
                  <a:pt x="370751" y="34862"/>
                  <a:pt x="323850" y="127921"/>
                </a:cubicBezTo>
                <a:cubicBezTo>
                  <a:pt x="276958" y="34881"/>
                  <a:pt x="217256" y="0"/>
                  <a:pt x="161925" y="0"/>
                </a:cubicBezTo>
                <a:cubicBezTo>
                  <a:pt x="75657" y="0"/>
                  <a:pt x="0" y="84773"/>
                  <a:pt x="0" y="166021"/>
                </a:cubicBezTo>
                <a:cubicBezTo>
                  <a:pt x="0" y="366046"/>
                  <a:pt x="323850" y="613696"/>
                  <a:pt x="323850" y="613696"/>
                </a:cubicBezTo>
                <a:cubicBezTo>
                  <a:pt x="323850" y="613696"/>
                  <a:pt x="647700" y="366046"/>
                  <a:pt x="647700" y="166021"/>
                </a:cubicBezTo>
                <a:cubicBezTo>
                  <a:pt x="647700" y="84782"/>
                  <a:pt x="572033" y="0"/>
                  <a:pt x="485775" y="0"/>
                </a:cubicBezTo>
                <a:close/>
                <a:moveTo>
                  <a:pt x="323850" y="589378"/>
                </a:moveTo>
                <a:cubicBezTo>
                  <a:pt x="266843" y="543335"/>
                  <a:pt x="19050" y="333499"/>
                  <a:pt x="19050" y="166021"/>
                </a:cubicBezTo>
                <a:cubicBezTo>
                  <a:pt x="20547" y="128334"/>
                  <a:pt x="36017" y="92554"/>
                  <a:pt x="62446" y="65646"/>
                </a:cubicBezTo>
                <a:cubicBezTo>
                  <a:pt x="87887" y="37229"/>
                  <a:pt x="123808" y="20403"/>
                  <a:pt x="161925" y="19050"/>
                </a:cubicBezTo>
                <a:cubicBezTo>
                  <a:pt x="218008" y="19050"/>
                  <a:pt x="268119" y="59665"/>
                  <a:pt x="306838" y="136493"/>
                </a:cubicBezTo>
                <a:lnTo>
                  <a:pt x="323850" y="170250"/>
                </a:lnTo>
                <a:lnTo>
                  <a:pt x="340862" y="136493"/>
                </a:lnTo>
                <a:cubicBezTo>
                  <a:pt x="379581" y="59665"/>
                  <a:pt x="429692" y="19050"/>
                  <a:pt x="485775" y="19050"/>
                </a:cubicBezTo>
                <a:cubicBezTo>
                  <a:pt x="557879" y="19050"/>
                  <a:pt x="628650" y="91850"/>
                  <a:pt x="628650" y="166021"/>
                </a:cubicBezTo>
                <a:cubicBezTo>
                  <a:pt x="628650" y="333499"/>
                  <a:pt x="380857" y="543335"/>
                  <a:pt x="323850" y="589378"/>
                </a:cubicBezTo>
                <a:close/>
              </a:path>
            </a:pathLst>
          </a:custGeom>
          <a:solidFill>
            <a:srgbClr val="B4B5B2"/>
          </a:solidFill>
          <a:ln w="9525" cap="flat">
            <a:solidFill>
              <a:srgbClr val="B4B5B2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D4797A-2444-7E9B-EFD0-BEDEE510F20F}"/>
              </a:ext>
            </a:extLst>
          </p:cNvPr>
          <p:cNvGrpSpPr/>
          <p:nvPr/>
        </p:nvGrpSpPr>
        <p:grpSpPr>
          <a:xfrm>
            <a:off x="4160380" y="3031858"/>
            <a:ext cx="177648" cy="177648"/>
            <a:chOff x="5734050" y="3067050"/>
            <a:chExt cx="723900" cy="7239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FCF41DA-5780-4AEA-30D4-BCCDE93FE21F}"/>
                </a:ext>
              </a:extLst>
            </p:cNvPr>
            <p:cNvSpPr/>
            <p:nvPr/>
          </p:nvSpPr>
          <p:spPr>
            <a:xfrm rot="16200000">
              <a:off x="5876937" y="3267776"/>
              <a:ext cx="438124" cy="322424"/>
            </a:xfrm>
            <a:custGeom>
              <a:avLst/>
              <a:gdLst>
                <a:gd name="connsiteX0" fmla="*/ 438125 w 438124"/>
                <a:gd name="connsiteY0" fmla="*/ 161212 h 322424"/>
                <a:gd name="connsiteX1" fmla="*/ 409550 w 438124"/>
                <a:gd name="connsiteY1" fmla="*/ 189787 h 322424"/>
                <a:gd name="connsiteX2" fmla="*/ 97511 w 438124"/>
                <a:gd name="connsiteY2" fmla="*/ 189787 h 322424"/>
                <a:gd name="connsiteX3" fmla="*/ 182093 w 438124"/>
                <a:gd name="connsiteY3" fmla="*/ 274369 h 322424"/>
                <a:gd name="connsiteX4" fmla="*/ 180667 w 438124"/>
                <a:gd name="connsiteY4" fmla="*/ 314755 h 322424"/>
                <a:gd name="connsiteX5" fmla="*/ 141707 w 438124"/>
                <a:gd name="connsiteY5" fmla="*/ 314755 h 322424"/>
                <a:gd name="connsiteX6" fmla="*/ 8357 w 438124"/>
                <a:gd name="connsiteY6" fmla="*/ 181405 h 322424"/>
                <a:gd name="connsiteX7" fmla="*/ 8357 w 438124"/>
                <a:gd name="connsiteY7" fmla="*/ 141019 h 322424"/>
                <a:gd name="connsiteX8" fmla="*/ 141707 w 438124"/>
                <a:gd name="connsiteY8" fmla="*/ 7669 h 322424"/>
                <a:gd name="connsiteX9" fmla="*/ 182093 w 438124"/>
                <a:gd name="connsiteY9" fmla="*/ 9095 h 322424"/>
                <a:gd name="connsiteX10" fmla="*/ 182093 w 438124"/>
                <a:gd name="connsiteY10" fmla="*/ 48055 h 322424"/>
                <a:gd name="connsiteX11" fmla="*/ 97511 w 438124"/>
                <a:gd name="connsiteY11" fmla="*/ 132637 h 322424"/>
                <a:gd name="connsiteX12" fmla="*/ 409550 w 438124"/>
                <a:gd name="connsiteY12" fmla="*/ 132637 h 322424"/>
                <a:gd name="connsiteX13" fmla="*/ 438125 w 438124"/>
                <a:gd name="connsiteY13" fmla="*/ 161212 h 32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8124" h="322424">
                  <a:moveTo>
                    <a:pt x="438125" y="161212"/>
                  </a:moveTo>
                  <a:cubicBezTo>
                    <a:pt x="438125" y="176994"/>
                    <a:pt x="425331" y="189787"/>
                    <a:pt x="409550" y="189787"/>
                  </a:cubicBezTo>
                  <a:lnTo>
                    <a:pt x="97511" y="189787"/>
                  </a:lnTo>
                  <a:lnTo>
                    <a:pt x="182093" y="274369"/>
                  </a:lnTo>
                  <a:cubicBezTo>
                    <a:pt x="192851" y="285915"/>
                    <a:pt x="192213" y="303997"/>
                    <a:pt x="180667" y="314755"/>
                  </a:cubicBezTo>
                  <a:cubicBezTo>
                    <a:pt x="169693" y="324981"/>
                    <a:pt x="152681" y="324981"/>
                    <a:pt x="141707" y="314755"/>
                  </a:cubicBezTo>
                  <a:lnTo>
                    <a:pt x="8357" y="181405"/>
                  </a:lnTo>
                  <a:cubicBezTo>
                    <a:pt x="-2786" y="170249"/>
                    <a:pt x="-2786" y="152176"/>
                    <a:pt x="8357" y="141019"/>
                  </a:cubicBezTo>
                  <a:lnTo>
                    <a:pt x="141707" y="7669"/>
                  </a:lnTo>
                  <a:cubicBezTo>
                    <a:pt x="153253" y="-3089"/>
                    <a:pt x="171334" y="-2451"/>
                    <a:pt x="182093" y="9095"/>
                  </a:cubicBezTo>
                  <a:cubicBezTo>
                    <a:pt x="192319" y="20069"/>
                    <a:pt x="192319" y="37081"/>
                    <a:pt x="182093" y="48055"/>
                  </a:cubicBezTo>
                  <a:lnTo>
                    <a:pt x="97511" y="132637"/>
                  </a:lnTo>
                  <a:lnTo>
                    <a:pt x="409550" y="132637"/>
                  </a:lnTo>
                  <a:cubicBezTo>
                    <a:pt x="425331" y="132637"/>
                    <a:pt x="438125" y="145431"/>
                    <a:pt x="438125" y="1612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2047571-C89C-0E5D-79EE-E3577D229E3E}"/>
                </a:ext>
              </a:extLst>
            </p:cNvPr>
            <p:cNvSpPr/>
            <p:nvPr/>
          </p:nvSpPr>
          <p:spPr>
            <a:xfrm rot="16200000">
              <a:off x="5734050" y="3067050"/>
              <a:ext cx="723900" cy="723900"/>
            </a:xfrm>
            <a:custGeom>
              <a:avLst/>
              <a:gdLst>
                <a:gd name="connsiteX0" fmla="*/ 0 w 723900"/>
                <a:gd name="connsiteY0" fmla="*/ 361950 h 723900"/>
                <a:gd name="connsiteX1" fmla="*/ 361950 w 723900"/>
                <a:gd name="connsiteY1" fmla="*/ 723900 h 723900"/>
                <a:gd name="connsiteX2" fmla="*/ 723900 w 723900"/>
                <a:gd name="connsiteY2" fmla="*/ 361950 h 723900"/>
                <a:gd name="connsiteX3" fmla="*/ 361950 w 723900"/>
                <a:gd name="connsiteY3" fmla="*/ 0 h 723900"/>
                <a:gd name="connsiteX4" fmla="*/ 0 w 723900"/>
                <a:gd name="connsiteY4" fmla="*/ 361950 h 723900"/>
                <a:gd name="connsiteX5" fmla="*/ 57150 w 723900"/>
                <a:gd name="connsiteY5" fmla="*/ 361950 h 723900"/>
                <a:gd name="connsiteX6" fmla="*/ 361950 w 723900"/>
                <a:gd name="connsiteY6" fmla="*/ 57150 h 723900"/>
                <a:gd name="connsiteX7" fmla="*/ 666750 w 723900"/>
                <a:gd name="connsiteY7" fmla="*/ 361950 h 723900"/>
                <a:gd name="connsiteX8" fmla="*/ 361950 w 723900"/>
                <a:gd name="connsiteY8" fmla="*/ 666750 h 723900"/>
                <a:gd name="connsiteX9" fmla="*/ 57150 w 723900"/>
                <a:gd name="connsiteY9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0" y="361950"/>
                  </a:moveTo>
                  <a:cubicBezTo>
                    <a:pt x="0" y="561850"/>
                    <a:pt x="162051" y="723900"/>
                    <a:pt x="361950" y="723900"/>
                  </a:cubicBezTo>
                  <a:cubicBezTo>
                    <a:pt x="561850" y="723900"/>
                    <a:pt x="723900" y="561850"/>
                    <a:pt x="723900" y="361950"/>
                  </a:cubicBezTo>
                  <a:cubicBezTo>
                    <a:pt x="723900" y="162051"/>
                    <a:pt x="561850" y="0"/>
                    <a:pt x="361950" y="0"/>
                  </a:cubicBezTo>
                  <a:cubicBezTo>
                    <a:pt x="162051" y="0"/>
                    <a:pt x="0" y="162051"/>
                    <a:pt x="0" y="361950"/>
                  </a:cubicBezTo>
                  <a:close/>
                  <a:moveTo>
                    <a:pt x="57150" y="361950"/>
                  </a:moveTo>
                  <a:cubicBezTo>
                    <a:pt x="57150" y="193614"/>
                    <a:pt x="193614" y="57150"/>
                    <a:pt x="361950" y="57150"/>
                  </a:cubicBezTo>
                  <a:cubicBezTo>
                    <a:pt x="530286" y="57150"/>
                    <a:pt x="666750" y="193614"/>
                    <a:pt x="666750" y="361950"/>
                  </a:cubicBezTo>
                  <a:cubicBezTo>
                    <a:pt x="666750" y="530286"/>
                    <a:pt x="530286" y="666750"/>
                    <a:pt x="361950" y="666750"/>
                  </a:cubicBezTo>
                  <a:cubicBezTo>
                    <a:pt x="193614" y="666750"/>
                    <a:pt x="57150" y="530286"/>
                    <a:pt x="57150" y="36195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9E0D4B2-A960-BBF0-49E4-D1E073D4802C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639183-F3B9-A00C-797D-43B62E56D982}"/>
              </a:ext>
            </a:extLst>
          </p:cNvPr>
          <p:cNvSpPr txBox="1"/>
          <p:nvPr/>
        </p:nvSpPr>
        <p:spPr>
          <a:xfrm>
            <a:off x="10670483" y="318037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Jimmy L.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C16B21-F2AB-D470-DD2F-67A64F47EFFF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Graphic 78">
            <a:extLst>
              <a:ext uri="{FF2B5EF4-FFF2-40B4-BE49-F238E27FC236}">
                <a16:creationId xmlns:a16="http://schemas.microsoft.com/office/drawing/2014/main" id="{18EDB14F-0C29-A7BB-32C9-0A804C50CD17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30F7DCD-0F50-769A-F140-DA5C4897FF2A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Picture Placeholder 44">
            <a:extLst>
              <a:ext uri="{FF2B5EF4-FFF2-40B4-BE49-F238E27FC236}">
                <a16:creationId xmlns:a16="http://schemas.microsoft.com/office/drawing/2014/main" id="{9D4ABAF9-3A8E-758A-6AF0-D07E5E68AB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0465817" y="319687"/>
            <a:ext cx="238238" cy="238127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pic>
        <p:nvPicPr>
          <p:cNvPr id="39" name="Picture Placeholder 123">
            <a:extLst>
              <a:ext uri="{FF2B5EF4-FFF2-40B4-BE49-F238E27FC236}">
                <a16:creationId xmlns:a16="http://schemas.microsoft.com/office/drawing/2014/main" id="{BD8F3779-2BDA-9710-8410-069FF6CB4BB9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0" b="8020"/>
          <a:stretch/>
        </p:blipFill>
        <p:spPr>
          <a:xfrm>
            <a:off x="10497618" y="5114546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pic>
        <p:nvPicPr>
          <p:cNvPr id="40" name="Picture Placeholder 123">
            <a:extLst>
              <a:ext uri="{FF2B5EF4-FFF2-40B4-BE49-F238E27FC236}">
                <a16:creationId xmlns:a16="http://schemas.microsoft.com/office/drawing/2014/main" id="{AC84FBA6-0F26-634C-6787-252A840189E4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r="22457"/>
          <a:stretch/>
        </p:blipFill>
        <p:spPr>
          <a:xfrm>
            <a:off x="8951322" y="5114546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118CE62-942B-F946-019B-CB3476F34CC5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34" name="Freeform: Shape 33">
              <a:hlinkClick r:id="rId16" action="ppaction://hlinksldjump"/>
              <a:extLst>
                <a:ext uri="{FF2B5EF4-FFF2-40B4-BE49-F238E27FC236}">
                  <a16:creationId xmlns:a16="http://schemas.microsoft.com/office/drawing/2014/main" id="{45F3C29B-1A29-9266-C786-3A23FE3E4EDF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5" name="Freeform: Shape 34">
              <a:hlinkClick r:id="rId16" action="ppaction://hlinksldjump"/>
              <a:extLst>
                <a:ext uri="{FF2B5EF4-FFF2-40B4-BE49-F238E27FC236}">
                  <a16:creationId xmlns:a16="http://schemas.microsoft.com/office/drawing/2014/main" id="{2226CA2A-6400-E7C4-F0ED-B4AA66C53349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AC14740-206F-671D-8F64-DB7675BC53D6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41" name="Freeform: Shape 40">
              <a:hlinkClick r:id="rId7" action="ppaction://hlinksldjump"/>
              <a:extLst>
                <a:ext uri="{FF2B5EF4-FFF2-40B4-BE49-F238E27FC236}">
                  <a16:creationId xmlns:a16="http://schemas.microsoft.com/office/drawing/2014/main" id="{63B5BB65-20D1-13EE-DDC1-EE1E2A08FB44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3" name="Freeform: Shape 42">
              <a:hlinkClick r:id="rId7" action="ppaction://hlinksldjump"/>
              <a:extLst>
                <a:ext uri="{FF2B5EF4-FFF2-40B4-BE49-F238E27FC236}">
                  <a16:creationId xmlns:a16="http://schemas.microsoft.com/office/drawing/2014/main" id="{0E3167A8-7DD0-97F3-49D0-96815217540E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44" name="TextBox 43">
            <a:hlinkClick r:id="rId16" action="ppaction://hlinksldjump"/>
            <a:extLst>
              <a:ext uri="{FF2B5EF4-FFF2-40B4-BE49-F238E27FC236}">
                <a16:creationId xmlns:a16="http://schemas.microsoft.com/office/drawing/2014/main" id="{18891F8E-ABB5-A7A6-5591-2B95EC768FA1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45" name="TextBox 44">
            <a:hlinkClick r:id="rId7" action="ppaction://hlinksldjump"/>
            <a:extLst>
              <a:ext uri="{FF2B5EF4-FFF2-40B4-BE49-F238E27FC236}">
                <a16:creationId xmlns:a16="http://schemas.microsoft.com/office/drawing/2014/main" id="{CDEBB977-CA92-7DC9-8D11-D0C2D3DEBF38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85031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3998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Music Genres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4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4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5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6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6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7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7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8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8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8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8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9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9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10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10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10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209" name="TextBox 208">
            <a:hlinkClick r:id="rId5" action="ppaction://hlinksldjump"/>
            <a:extLst>
              <a:ext uri="{FF2B5EF4-FFF2-40B4-BE49-F238E27FC236}">
                <a16:creationId xmlns:a16="http://schemas.microsoft.com/office/drawing/2014/main" id="{83B454BA-BBEB-F195-B5E1-4167033E733D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48997D-990B-9332-8D16-7F920849969B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F4B78-1A5C-CE8C-9A29-30A104A6F346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9AFF4B4-091C-E212-5058-F221D133F272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552969-F1D5-529B-6C46-D7EED1CF97AD}"/>
              </a:ext>
            </a:extLst>
          </p:cNvPr>
          <p:cNvSpPr txBox="1"/>
          <p:nvPr/>
        </p:nvSpPr>
        <p:spPr>
          <a:xfrm>
            <a:off x="10670483" y="318037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Jimmy L.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4AA1DC-D011-8B4E-CA4B-4DBDDF5B7C0A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raphic 78">
            <a:extLst>
              <a:ext uri="{FF2B5EF4-FFF2-40B4-BE49-F238E27FC236}">
                <a16:creationId xmlns:a16="http://schemas.microsoft.com/office/drawing/2014/main" id="{47B22C06-7E0E-CEAA-33BE-552F99738AA4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4CCFACD2-A71F-1DEE-60CD-440BEF9C33EE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Placeholder 44">
            <a:extLst>
              <a:ext uri="{FF2B5EF4-FFF2-40B4-BE49-F238E27FC236}">
                <a16:creationId xmlns:a16="http://schemas.microsoft.com/office/drawing/2014/main" id="{5AFA6B37-2BA5-0B40-B1C7-5F09293C03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0465817" y="319687"/>
            <a:ext cx="238238" cy="238127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798AED1-B34E-AE8F-4839-600A863D9AFB}"/>
              </a:ext>
            </a:extLst>
          </p:cNvPr>
          <p:cNvSpPr/>
          <p:nvPr/>
        </p:nvSpPr>
        <p:spPr>
          <a:xfrm rot="16200000">
            <a:off x="2518455" y="4343703"/>
            <a:ext cx="3010770" cy="569423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CD35D4-7E2D-D513-DE14-755ABF235FF4}"/>
              </a:ext>
            </a:extLst>
          </p:cNvPr>
          <p:cNvSpPr/>
          <p:nvPr/>
        </p:nvSpPr>
        <p:spPr>
          <a:xfrm rot="16200000">
            <a:off x="3394973" y="4367045"/>
            <a:ext cx="2995066" cy="569423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655B8E-3B29-FE0A-64CF-9265C49F08D1}"/>
              </a:ext>
            </a:extLst>
          </p:cNvPr>
          <p:cNvSpPr/>
          <p:nvPr/>
        </p:nvSpPr>
        <p:spPr>
          <a:xfrm rot="16200000">
            <a:off x="4327039" y="4449351"/>
            <a:ext cx="2830451" cy="569423"/>
          </a:xfrm>
          <a:prstGeom prst="rect">
            <a:avLst/>
          </a:prstGeom>
          <a:solidFill>
            <a:srgbClr val="1ED7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D86355-2B3F-2E93-8326-C5F12D4EC494}"/>
              </a:ext>
            </a:extLst>
          </p:cNvPr>
          <p:cNvSpPr/>
          <p:nvPr/>
        </p:nvSpPr>
        <p:spPr>
          <a:xfrm rot="16200000">
            <a:off x="5215885" y="4449350"/>
            <a:ext cx="2830453" cy="569423"/>
          </a:xfrm>
          <a:prstGeom prst="rect">
            <a:avLst/>
          </a:prstGeom>
          <a:solidFill>
            <a:srgbClr val="1ED7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E495640-CEB2-FE90-EEFE-9E0882A88C2B}"/>
              </a:ext>
            </a:extLst>
          </p:cNvPr>
          <p:cNvSpPr/>
          <p:nvPr/>
        </p:nvSpPr>
        <p:spPr>
          <a:xfrm rot="16200000">
            <a:off x="6107300" y="4466727"/>
            <a:ext cx="2795696" cy="569423"/>
          </a:xfrm>
          <a:prstGeom prst="rect">
            <a:avLst/>
          </a:prstGeom>
          <a:solidFill>
            <a:srgbClr val="1ED7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B5EC3CF-7FBB-56A9-87ED-89066808984D}"/>
              </a:ext>
            </a:extLst>
          </p:cNvPr>
          <p:cNvSpPr/>
          <p:nvPr/>
        </p:nvSpPr>
        <p:spPr>
          <a:xfrm rot="16200000">
            <a:off x="6951691" y="4482219"/>
            <a:ext cx="2795693" cy="569423"/>
          </a:xfrm>
          <a:prstGeom prst="rect">
            <a:avLst/>
          </a:prstGeom>
          <a:solidFill>
            <a:srgbClr val="1ED7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2CF17A-B035-3B25-4071-5B73DEFD8AC9}"/>
              </a:ext>
            </a:extLst>
          </p:cNvPr>
          <p:cNvSpPr/>
          <p:nvPr/>
        </p:nvSpPr>
        <p:spPr>
          <a:xfrm rot="16200000">
            <a:off x="7836449" y="4525131"/>
            <a:ext cx="2709869" cy="569423"/>
          </a:xfrm>
          <a:prstGeom prst="rect">
            <a:avLst/>
          </a:prstGeom>
          <a:solidFill>
            <a:srgbClr val="1ED7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1ED8962-DD27-8BBD-A86F-05088A73D04C}"/>
              </a:ext>
            </a:extLst>
          </p:cNvPr>
          <p:cNvSpPr/>
          <p:nvPr/>
        </p:nvSpPr>
        <p:spPr>
          <a:xfrm rot="16200000">
            <a:off x="8667303" y="4540620"/>
            <a:ext cx="2709871" cy="569423"/>
          </a:xfrm>
          <a:prstGeom prst="rect">
            <a:avLst/>
          </a:prstGeom>
          <a:solidFill>
            <a:srgbClr val="1ED7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4E96A1-DB6E-BAEA-42AE-A1CCBC61BF51}"/>
              </a:ext>
            </a:extLst>
          </p:cNvPr>
          <p:cNvSpPr/>
          <p:nvPr/>
        </p:nvSpPr>
        <p:spPr>
          <a:xfrm rot="16200000">
            <a:off x="9538703" y="4562812"/>
            <a:ext cx="2665487" cy="569423"/>
          </a:xfrm>
          <a:prstGeom prst="rect">
            <a:avLst/>
          </a:prstGeom>
          <a:solidFill>
            <a:srgbClr val="1ED7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62554FB-A696-4807-5A0F-53D485212431}"/>
              </a:ext>
            </a:extLst>
          </p:cNvPr>
          <p:cNvSpPr/>
          <p:nvPr/>
        </p:nvSpPr>
        <p:spPr>
          <a:xfrm rot="16200000">
            <a:off x="10373104" y="4562811"/>
            <a:ext cx="2665489" cy="569423"/>
          </a:xfrm>
          <a:prstGeom prst="rect">
            <a:avLst/>
          </a:prstGeom>
          <a:solidFill>
            <a:srgbClr val="1ED7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24EBE5-951A-746F-DD36-2078B5372736}"/>
              </a:ext>
            </a:extLst>
          </p:cNvPr>
          <p:cNvSpPr txBox="1"/>
          <p:nvPr/>
        </p:nvSpPr>
        <p:spPr>
          <a:xfrm>
            <a:off x="5436236" y="2855941"/>
            <a:ext cx="4301291" cy="31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Top 10 Genres with the Most Danceability (2023)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068106-9CA0-4DD1-93EC-2DA08FDF9D68}"/>
              </a:ext>
            </a:extLst>
          </p:cNvPr>
          <p:cNvSpPr txBox="1"/>
          <p:nvPr/>
        </p:nvSpPr>
        <p:spPr>
          <a:xfrm>
            <a:off x="3644171" y="6116754"/>
            <a:ext cx="776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Chicago House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68C4DC-5B64-5F88-54DD-5E114DDE1DBC}"/>
              </a:ext>
            </a:extLst>
          </p:cNvPr>
          <p:cNvSpPr txBox="1"/>
          <p:nvPr/>
        </p:nvSpPr>
        <p:spPr>
          <a:xfrm>
            <a:off x="5436235" y="6502500"/>
            <a:ext cx="430129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Genre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7D4CE4-A34E-D8DC-01A1-FFEC495F4AC2}"/>
              </a:ext>
            </a:extLst>
          </p:cNvPr>
          <p:cNvSpPr txBox="1"/>
          <p:nvPr/>
        </p:nvSpPr>
        <p:spPr>
          <a:xfrm rot="16200000">
            <a:off x="1174780" y="4683170"/>
            <a:ext cx="3937780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</a:rPr>
              <a:t>Danceability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415E10A-AC63-0CE9-227A-7B2C9F8CA033}"/>
              </a:ext>
            </a:extLst>
          </p:cNvPr>
          <p:cNvSpPr txBox="1"/>
          <p:nvPr/>
        </p:nvSpPr>
        <p:spPr>
          <a:xfrm>
            <a:off x="3369769" y="2996361"/>
            <a:ext cx="372712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0.8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15D9206-4588-384B-8FC1-C9CBDFA44CE1}"/>
              </a:ext>
            </a:extLst>
          </p:cNvPr>
          <p:cNvSpPr txBox="1"/>
          <p:nvPr/>
        </p:nvSpPr>
        <p:spPr>
          <a:xfrm>
            <a:off x="3365617" y="3329848"/>
            <a:ext cx="372712" cy="329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0.7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3A3946-4703-E24D-B90D-F2E429C56017}"/>
              </a:ext>
            </a:extLst>
          </p:cNvPr>
          <p:cNvSpPr txBox="1"/>
          <p:nvPr/>
        </p:nvSpPr>
        <p:spPr>
          <a:xfrm>
            <a:off x="3367693" y="3728873"/>
            <a:ext cx="372712" cy="361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0.6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B3BBDA-B097-E319-3080-0F403A7CD143}"/>
              </a:ext>
            </a:extLst>
          </p:cNvPr>
          <p:cNvSpPr txBox="1"/>
          <p:nvPr/>
        </p:nvSpPr>
        <p:spPr>
          <a:xfrm>
            <a:off x="3367693" y="4110363"/>
            <a:ext cx="372712" cy="329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D0A448-88BA-E21A-91CE-E05F43BD3AEA}"/>
              </a:ext>
            </a:extLst>
          </p:cNvPr>
          <p:cNvSpPr txBox="1"/>
          <p:nvPr/>
        </p:nvSpPr>
        <p:spPr>
          <a:xfrm>
            <a:off x="3369769" y="4474823"/>
            <a:ext cx="372712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0.4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E4CB9C-3F9D-CA79-376A-EF40FA9A6982}"/>
              </a:ext>
            </a:extLst>
          </p:cNvPr>
          <p:cNvSpPr txBox="1"/>
          <p:nvPr/>
        </p:nvSpPr>
        <p:spPr>
          <a:xfrm>
            <a:off x="3365617" y="4856314"/>
            <a:ext cx="372712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0.3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7C2A32C-82C4-A289-727D-CED559499B12}"/>
              </a:ext>
            </a:extLst>
          </p:cNvPr>
          <p:cNvSpPr txBox="1"/>
          <p:nvPr/>
        </p:nvSpPr>
        <p:spPr>
          <a:xfrm>
            <a:off x="3367693" y="5252329"/>
            <a:ext cx="372712" cy="27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0.2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99F229-2859-FAA6-C686-958F750F449A}"/>
              </a:ext>
            </a:extLst>
          </p:cNvPr>
          <p:cNvSpPr txBox="1"/>
          <p:nvPr/>
        </p:nvSpPr>
        <p:spPr>
          <a:xfrm>
            <a:off x="3365617" y="5618289"/>
            <a:ext cx="372712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0.1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D28B2FF-C7A3-10BB-3E4F-91EE7135B981}"/>
              </a:ext>
            </a:extLst>
          </p:cNvPr>
          <p:cNvSpPr txBox="1"/>
          <p:nvPr/>
        </p:nvSpPr>
        <p:spPr>
          <a:xfrm>
            <a:off x="3367693" y="5956643"/>
            <a:ext cx="372712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C0D8DE8-D63D-A43E-7AE4-EA39624F4D35}"/>
              </a:ext>
            </a:extLst>
          </p:cNvPr>
          <p:cNvSpPr txBox="1"/>
          <p:nvPr/>
        </p:nvSpPr>
        <p:spPr>
          <a:xfrm>
            <a:off x="4500234" y="6110763"/>
            <a:ext cx="776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Hip-Hop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A9FFC3-63E8-C8AF-D4EB-DF5443202E9C}"/>
              </a:ext>
            </a:extLst>
          </p:cNvPr>
          <p:cNvSpPr txBox="1"/>
          <p:nvPr/>
        </p:nvSpPr>
        <p:spPr>
          <a:xfrm>
            <a:off x="5387623" y="6129359"/>
            <a:ext cx="776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Disco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26A61A-46AE-4AEC-476C-B4FE2379F42D}"/>
              </a:ext>
            </a:extLst>
          </p:cNvPr>
          <p:cNvSpPr txBox="1"/>
          <p:nvPr/>
        </p:nvSpPr>
        <p:spPr>
          <a:xfrm>
            <a:off x="6243686" y="6123362"/>
            <a:ext cx="776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Deep House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66E3DF8-BAB1-7968-5F3A-1842B4800DC2}"/>
              </a:ext>
            </a:extLst>
          </p:cNvPr>
          <p:cNvSpPr txBox="1"/>
          <p:nvPr/>
        </p:nvSpPr>
        <p:spPr>
          <a:xfrm>
            <a:off x="7114099" y="6116760"/>
            <a:ext cx="776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Minimal Techno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FD7704-F121-5D44-BFFC-5799027503E8}"/>
              </a:ext>
            </a:extLst>
          </p:cNvPr>
          <p:cNvSpPr txBox="1"/>
          <p:nvPr/>
        </p:nvSpPr>
        <p:spPr>
          <a:xfrm>
            <a:off x="7953638" y="6132796"/>
            <a:ext cx="776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Funk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731A54F-527E-37C6-E387-AF65C534E7DC}"/>
              </a:ext>
            </a:extLst>
          </p:cNvPr>
          <p:cNvSpPr txBox="1"/>
          <p:nvPr/>
        </p:nvSpPr>
        <p:spPr>
          <a:xfrm>
            <a:off x="8762153" y="6140375"/>
            <a:ext cx="866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Dancehall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0345F1-D5F8-FCC9-A033-E34D3E4E2E13}"/>
              </a:ext>
            </a:extLst>
          </p:cNvPr>
          <p:cNvSpPr txBox="1"/>
          <p:nvPr/>
        </p:nvSpPr>
        <p:spPr>
          <a:xfrm>
            <a:off x="9648403" y="6158306"/>
            <a:ext cx="776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Detroit Techno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98E8688-684D-C219-D52F-FE7FDC7AE715}"/>
              </a:ext>
            </a:extLst>
          </p:cNvPr>
          <p:cNvSpPr txBox="1"/>
          <p:nvPr/>
        </p:nvSpPr>
        <p:spPr>
          <a:xfrm>
            <a:off x="10445902" y="6170735"/>
            <a:ext cx="860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Breakbeat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8CCA849-67C3-DA8B-26F4-91734EA14935}"/>
              </a:ext>
            </a:extLst>
          </p:cNvPr>
          <p:cNvSpPr txBox="1"/>
          <p:nvPr/>
        </p:nvSpPr>
        <p:spPr>
          <a:xfrm>
            <a:off x="11323211" y="6169329"/>
            <a:ext cx="776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Groove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764483-360E-8123-2B1B-D8F48727E65B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" name="Freeform: Shape 5">
              <a:hlinkClick r:id="rId14" action="ppaction://hlinksldjump"/>
              <a:extLst>
                <a:ext uri="{FF2B5EF4-FFF2-40B4-BE49-F238E27FC236}">
                  <a16:creationId xmlns:a16="http://schemas.microsoft.com/office/drawing/2014/main" id="{24D04F56-4441-5D78-2A7A-9FB7CA4E4761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" name="Freeform: Shape 7">
              <a:hlinkClick r:id="rId14" action="ppaction://hlinksldjump"/>
              <a:extLst>
                <a:ext uri="{FF2B5EF4-FFF2-40B4-BE49-F238E27FC236}">
                  <a16:creationId xmlns:a16="http://schemas.microsoft.com/office/drawing/2014/main" id="{D45EEC95-B7A1-66E2-F371-E4D05FD6C267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79D63D6-BAB5-D47F-36AA-46A85DAD8078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0" name="Freeform: Shape 9">
              <a:hlinkClick r:id="rId7" action="ppaction://hlinksldjump"/>
              <a:extLst>
                <a:ext uri="{FF2B5EF4-FFF2-40B4-BE49-F238E27FC236}">
                  <a16:creationId xmlns:a16="http://schemas.microsoft.com/office/drawing/2014/main" id="{C03301A0-743D-1178-E319-19FD6FC5D707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1" name="Freeform: Shape 10">
              <a:hlinkClick r:id="rId7" action="ppaction://hlinksldjump"/>
              <a:extLst>
                <a:ext uri="{FF2B5EF4-FFF2-40B4-BE49-F238E27FC236}">
                  <a16:creationId xmlns:a16="http://schemas.microsoft.com/office/drawing/2014/main" id="{4BA42E51-3CFB-6A5B-0CE7-F4976CA3C351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2" name="TextBox 11">
            <a:hlinkClick r:id="rId14" action="ppaction://hlinksldjump"/>
            <a:extLst>
              <a:ext uri="{FF2B5EF4-FFF2-40B4-BE49-F238E27FC236}">
                <a16:creationId xmlns:a16="http://schemas.microsoft.com/office/drawing/2014/main" id="{10E584F6-323A-A9E3-6D52-88E52BEEFDFA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D0365AFF-DA71-DF38-78F3-F64A714D025E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48818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3998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Music Genres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4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4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5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6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6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7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7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8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8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8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8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9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9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10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10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10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209" name="TextBox 208">
            <a:hlinkClick r:id="rId5" action="ppaction://hlinksldjump"/>
            <a:extLst>
              <a:ext uri="{FF2B5EF4-FFF2-40B4-BE49-F238E27FC236}">
                <a16:creationId xmlns:a16="http://schemas.microsoft.com/office/drawing/2014/main" id="{83B454BA-BBEB-F195-B5E1-4167033E733D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48997D-990B-9332-8D16-7F920849969B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F4B78-1A5C-CE8C-9A29-30A104A6F346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9AFF4B4-091C-E212-5058-F221D133F272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552969-F1D5-529B-6C46-D7EED1CF97AD}"/>
              </a:ext>
            </a:extLst>
          </p:cNvPr>
          <p:cNvSpPr txBox="1"/>
          <p:nvPr/>
        </p:nvSpPr>
        <p:spPr>
          <a:xfrm>
            <a:off x="10670483" y="318037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Jimmy L.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4AA1DC-D011-8B4E-CA4B-4DBDDF5B7C0A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raphic 78">
            <a:extLst>
              <a:ext uri="{FF2B5EF4-FFF2-40B4-BE49-F238E27FC236}">
                <a16:creationId xmlns:a16="http://schemas.microsoft.com/office/drawing/2014/main" id="{47B22C06-7E0E-CEAA-33BE-552F99738AA4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4CCFACD2-A71F-1DEE-60CD-440BEF9C33EE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Placeholder 44">
            <a:extLst>
              <a:ext uri="{FF2B5EF4-FFF2-40B4-BE49-F238E27FC236}">
                <a16:creationId xmlns:a16="http://schemas.microsoft.com/office/drawing/2014/main" id="{5AFA6B37-2BA5-0B40-B1C7-5F09293C03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0465817" y="319687"/>
            <a:ext cx="238238" cy="238127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798AED1-B34E-AE8F-4839-600A863D9AFB}"/>
              </a:ext>
            </a:extLst>
          </p:cNvPr>
          <p:cNvSpPr/>
          <p:nvPr/>
        </p:nvSpPr>
        <p:spPr>
          <a:xfrm>
            <a:off x="6023109" y="3245979"/>
            <a:ext cx="5951177" cy="209212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CD35D4-7E2D-D513-DE14-755ABF235FF4}"/>
              </a:ext>
            </a:extLst>
          </p:cNvPr>
          <p:cNvSpPr/>
          <p:nvPr/>
        </p:nvSpPr>
        <p:spPr>
          <a:xfrm>
            <a:off x="6023108" y="3565136"/>
            <a:ext cx="5894267" cy="209212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655B8E-3B29-FE0A-64CF-9265C49F08D1}"/>
              </a:ext>
            </a:extLst>
          </p:cNvPr>
          <p:cNvSpPr/>
          <p:nvPr/>
        </p:nvSpPr>
        <p:spPr>
          <a:xfrm>
            <a:off x="6023109" y="3877346"/>
            <a:ext cx="5865819" cy="209212"/>
          </a:xfrm>
          <a:prstGeom prst="rect">
            <a:avLst/>
          </a:prstGeom>
          <a:solidFill>
            <a:srgbClr val="1ED7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D86355-2B3F-2E93-8326-C5F12D4EC494}"/>
              </a:ext>
            </a:extLst>
          </p:cNvPr>
          <p:cNvSpPr/>
          <p:nvPr/>
        </p:nvSpPr>
        <p:spPr>
          <a:xfrm>
            <a:off x="6023109" y="4203918"/>
            <a:ext cx="5865819" cy="209212"/>
          </a:xfrm>
          <a:prstGeom prst="rect">
            <a:avLst/>
          </a:prstGeom>
          <a:solidFill>
            <a:srgbClr val="1ED7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E495640-CEB2-FE90-EEFE-9E0882A88C2B}"/>
              </a:ext>
            </a:extLst>
          </p:cNvPr>
          <p:cNvSpPr/>
          <p:nvPr/>
        </p:nvSpPr>
        <p:spPr>
          <a:xfrm>
            <a:off x="6023109" y="4525048"/>
            <a:ext cx="5865819" cy="209212"/>
          </a:xfrm>
          <a:prstGeom prst="rect">
            <a:avLst/>
          </a:prstGeom>
          <a:solidFill>
            <a:srgbClr val="1ED7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B5EC3CF-7FBB-56A9-87ED-89066808984D}"/>
              </a:ext>
            </a:extLst>
          </p:cNvPr>
          <p:cNvSpPr/>
          <p:nvPr/>
        </p:nvSpPr>
        <p:spPr>
          <a:xfrm>
            <a:off x="6023109" y="4835286"/>
            <a:ext cx="5835062" cy="209212"/>
          </a:xfrm>
          <a:prstGeom prst="rect">
            <a:avLst/>
          </a:prstGeom>
          <a:solidFill>
            <a:srgbClr val="1ED7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2CF17A-B035-3B25-4071-5B73DEFD8AC9}"/>
              </a:ext>
            </a:extLst>
          </p:cNvPr>
          <p:cNvSpPr/>
          <p:nvPr/>
        </p:nvSpPr>
        <p:spPr>
          <a:xfrm>
            <a:off x="6023109" y="5144589"/>
            <a:ext cx="5768840" cy="209212"/>
          </a:xfrm>
          <a:prstGeom prst="rect">
            <a:avLst/>
          </a:prstGeom>
          <a:solidFill>
            <a:srgbClr val="1ED7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1ED8962-DD27-8BBD-A86F-05088A73D04C}"/>
              </a:ext>
            </a:extLst>
          </p:cNvPr>
          <p:cNvSpPr/>
          <p:nvPr/>
        </p:nvSpPr>
        <p:spPr>
          <a:xfrm>
            <a:off x="6023109" y="5449854"/>
            <a:ext cx="5768840" cy="209212"/>
          </a:xfrm>
          <a:prstGeom prst="rect">
            <a:avLst/>
          </a:prstGeom>
          <a:solidFill>
            <a:srgbClr val="1ED76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4E96A1-DB6E-BAEA-42AE-A1CCBC61BF51}"/>
              </a:ext>
            </a:extLst>
          </p:cNvPr>
          <p:cNvSpPr/>
          <p:nvPr/>
        </p:nvSpPr>
        <p:spPr>
          <a:xfrm>
            <a:off x="6023109" y="5761862"/>
            <a:ext cx="5720400" cy="209212"/>
          </a:xfrm>
          <a:prstGeom prst="rect">
            <a:avLst/>
          </a:prstGeom>
          <a:solidFill>
            <a:srgbClr val="1ED7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62554FB-A696-4807-5A0F-53D485212431}"/>
              </a:ext>
            </a:extLst>
          </p:cNvPr>
          <p:cNvSpPr/>
          <p:nvPr/>
        </p:nvSpPr>
        <p:spPr>
          <a:xfrm>
            <a:off x="6023109" y="6068430"/>
            <a:ext cx="5720400" cy="209212"/>
          </a:xfrm>
          <a:prstGeom prst="rect">
            <a:avLst/>
          </a:prstGeom>
          <a:solidFill>
            <a:srgbClr val="1ED7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068106-9CA0-4DD1-93EC-2DA08FDF9D68}"/>
              </a:ext>
            </a:extLst>
          </p:cNvPr>
          <p:cNvSpPr txBox="1"/>
          <p:nvPr/>
        </p:nvSpPr>
        <p:spPr>
          <a:xfrm>
            <a:off x="6030924" y="6266840"/>
            <a:ext cx="588645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0.0 	         0.2 	               0.4 	                     0.6                          0.8 	 1.0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7D4CE4-A34E-D8DC-01A1-FFEC495F4AC2}"/>
              </a:ext>
            </a:extLst>
          </p:cNvPr>
          <p:cNvSpPr txBox="1"/>
          <p:nvPr/>
        </p:nvSpPr>
        <p:spPr>
          <a:xfrm rot="16200000">
            <a:off x="1174780" y="4683170"/>
            <a:ext cx="3937780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Artist – Song - Genre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DBE737A-1A71-EE6F-D233-09E911FA1ADA}"/>
              </a:ext>
            </a:extLst>
          </p:cNvPr>
          <p:cNvSpPr txBox="1"/>
          <p:nvPr/>
        </p:nvSpPr>
        <p:spPr>
          <a:xfrm>
            <a:off x="2630113" y="3192184"/>
            <a:ext cx="3380015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Mishelle Master Boys – Pal Party (Salsa)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415E10A-AC63-0CE9-227A-7B2C9F8CA033}"/>
              </a:ext>
            </a:extLst>
          </p:cNvPr>
          <p:cNvSpPr txBox="1"/>
          <p:nvPr/>
        </p:nvSpPr>
        <p:spPr>
          <a:xfrm>
            <a:off x="2632189" y="3497618"/>
            <a:ext cx="3380015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Group X – It is Saim (Comedy)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15D9206-4588-384B-8FC1-C9CBDFA44CE1}"/>
              </a:ext>
            </a:extLst>
          </p:cNvPr>
          <p:cNvSpPr txBox="1"/>
          <p:nvPr/>
        </p:nvSpPr>
        <p:spPr>
          <a:xfrm>
            <a:off x="2628037" y="3813011"/>
            <a:ext cx="3380015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MC Menor MT – Sarra na Ponta da […] (Funk)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3A3946-4703-E24D-B90D-F2E429C56017}"/>
              </a:ext>
            </a:extLst>
          </p:cNvPr>
          <p:cNvSpPr txBox="1"/>
          <p:nvPr/>
        </p:nvSpPr>
        <p:spPr>
          <a:xfrm>
            <a:off x="2630113" y="4129331"/>
            <a:ext cx="3380015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Mc Rd – Cavucando (Funk)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B3BBDA-B097-E319-3080-0F403A7CD143}"/>
              </a:ext>
            </a:extLst>
          </p:cNvPr>
          <p:cNvSpPr txBox="1"/>
          <p:nvPr/>
        </p:nvSpPr>
        <p:spPr>
          <a:xfrm>
            <a:off x="2630113" y="4433783"/>
            <a:ext cx="3380015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Timbaland</a:t>
            </a:r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</a:rPr>
              <a:t> – Give It To Me (Dance)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D0A448-88BA-E21A-91CE-E05F43BD3AEA}"/>
              </a:ext>
            </a:extLst>
          </p:cNvPr>
          <p:cNvSpPr txBox="1"/>
          <p:nvPr/>
        </p:nvSpPr>
        <p:spPr>
          <a:xfrm>
            <a:off x="2632189" y="4739217"/>
            <a:ext cx="3380015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Mc Delux – Pra Fumar um Rosh (Funk)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E4CB9C-3F9D-CA79-376A-EF40FA9A6982}"/>
              </a:ext>
            </a:extLst>
          </p:cNvPr>
          <p:cNvSpPr txBox="1"/>
          <p:nvPr/>
        </p:nvSpPr>
        <p:spPr>
          <a:xfrm>
            <a:off x="2628037" y="5054610"/>
            <a:ext cx="3380015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Mc Delux – Festa no Guaruja (Funk)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7C2A32C-82C4-A289-727D-CED559499B12}"/>
              </a:ext>
            </a:extLst>
          </p:cNvPr>
          <p:cNvSpPr txBox="1"/>
          <p:nvPr/>
        </p:nvSpPr>
        <p:spPr>
          <a:xfrm>
            <a:off x="2630113" y="5370930"/>
            <a:ext cx="3380015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U-Brown – Soldier of Jah Army (Dancehall)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99F229-2859-FAA6-C686-958F750F449A}"/>
              </a:ext>
            </a:extLst>
          </p:cNvPr>
          <p:cNvSpPr txBox="1"/>
          <p:nvPr/>
        </p:nvSpPr>
        <p:spPr>
          <a:xfrm>
            <a:off x="2628037" y="5684386"/>
            <a:ext cx="3380015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Lewis </a:t>
            </a:r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</a:rPr>
              <a:t>O</a:t>
            </a: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fMan – Attitude Clubz Remix (French)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D28B2FF-C7A3-10BB-3E4F-91EE7135B981}"/>
              </a:ext>
            </a:extLst>
          </p:cNvPr>
          <p:cNvSpPr txBox="1"/>
          <p:nvPr/>
        </p:nvSpPr>
        <p:spPr>
          <a:xfrm>
            <a:off x="2630113" y="6000706"/>
            <a:ext cx="3380015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Armand Van Helden- Ride It (Deep House)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3F2F1F-6D81-F239-D91D-4A70DE128113}"/>
              </a:ext>
            </a:extLst>
          </p:cNvPr>
          <p:cNvSpPr txBox="1"/>
          <p:nvPr/>
        </p:nvSpPr>
        <p:spPr>
          <a:xfrm>
            <a:off x="5436236" y="2855941"/>
            <a:ext cx="4301291" cy="31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Top 10 Danceability Songs by Artist &amp; Genre (2023)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5CE10-DC8F-E075-46D0-BB721433F39A}"/>
              </a:ext>
            </a:extLst>
          </p:cNvPr>
          <p:cNvSpPr txBox="1"/>
          <p:nvPr/>
        </p:nvSpPr>
        <p:spPr>
          <a:xfrm>
            <a:off x="5436235" y="6502500"/>
            <a:ext cx="430129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Danceability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76A04D-C708-8CAB-122B-C2C29A0EBFFA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9" name="Freeform: Shape 8">
              <a:hlinkClick r:id="rId14" action="ppaction://hlinksldjump"/>
              <a:extLst>
                <a:ext uri="{FF2B5EF4-FFF2-40B4-BE49-F238E27FC236}">
                  <a16:creationId xmlns:a16="http://schemas.microsoft.com/office/drawing/2014/main" id="{4C803538-33C2-6828-A799-078FE54E7928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0" name="Freeform: Shape 9">
              <a:hlinkClick r:id="rId14" action="ppaction://hlinksldjump"/>
              <a:extLst>
                <a:ext uri="{FF2B5EF4-FFF2-40B4-BE49-F238E27FC236}">
                  <a16:creationId xmlns:a16="http://schemas.microsoft.com/office/drawing/2014/main" id="{74DA1CD8-0B8B-0D71-7704-FB87C2EBCF30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10D6F-B022-827B-D88D-15AA133F22A8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2" name="Freeform: Shape 11">
              <a:hlinkClick r:id="rId7" action="ppaction://hlinksldjump"/>
              <a:extLst>
                <a:ext uri="{FF2B5EF4-FFF2-40B4-BE49-F238E27FC236}">
                  <a16:creationId xmlns:a16="http://schemas.microsoft.com/office/drawing/2014/main" id="{780617ED-1937-68BC-5A14-D2FDF4D6DA73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3" name="Freeform: Shape 12">
              <a:hlinkClick r:id="rId7" action="ppaction://hlinksldjump"/>
              <a:extLst>
                <a:ext uri="{FF2B5EF4-FFF2-40B4-BE49-F238E27FC236}">
                  <a16:creationId xmlns:a16="http://schemas.microsoft.com/office/drawing/2014/main" id="{D9C3B532-5815-C8DE-9D54-C2A4EA69583F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5" name="TextBox 14">
            <a:hlinkClick r:id="rId14" action="ppaction://hlinksldjump"/>
            <a:extLst>
              <a:ext uri="{FF2B5EF4-FFF2-40B4-BE49-F238E27FC236}">
                <a16:creationId xmlns:a16="http://schemas.microsoft.com/office/drawing/2014/main" id="{AFE67A07-107C-75C1-C25C-A0C01AA8B1F5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18" name="TextBox 17">
            <a:hlinkClick r:id="rId7" action="ppaction://hlinksldjump"/>
            <a:extLst>
              <a:ext uri="{FF2B5EF4-FFF2-40B4-BE49-F238E27FC236}">
                <a16:creationId xmlns:a16="http://schemas.microsoft.com/office/drawing/2014/main" id="{72DDD3C1-7529-B0E8-3320-63C3EC1BBB59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13539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3998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Music Genres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4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4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5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6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6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7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7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8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8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8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8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9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9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10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10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10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209" name="TextBox 208">
            <a:hlinkClick r:id="rId5" action="ppaction://hlinksldjump"/>
            <a:extLst>
              <a:ext uri="{FF2B5EF4-FFF2-40B4-BE49-F238E27FC236}">
                <a16:creationId xmlns:a16="http://schemas.microsoft.com/office/drawing/2014/main" id="{83B454BA-BBEB-F195-B5E1-4167033E733D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48997D-990B-9332-8D16-7F920849969B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F4B78-1A5C-CE8C-9A29-30A104A6F346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9AFF4B4-091C-E212-5058-F221D133F272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552969-F1D5-529B-6C46-D7EED1CF97AD}"/>
              </a:ext>
            </a:extLst>
          </p:cNvPr>
          <p:cNvSpPr txBox="1"/>
          <p:nvPr/>
        </p:nvSpPr>
        <p:spPr>
          <a:xfrm>
            <a:off x="10670483" y="318037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Jimmy L.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4AA1DC-D011-8B4E-CA4B-4DBDDF5B7C0A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raphic 78">
            <a:extLst>
              <a:ext uri="{FF2B5EF4-FFF2-40B4-BE49-F238E27FC236}">
                <a16:creationId xmlns:a16="http://schemas.microsoft.com/office/drawing/2014/main" id="{47B22C06-7E0E-CEAA-33BE-552F99738AA4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4CCFACD2-A71F-1DEE-60CD-440BEF9C33EE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Placeholder 44">
            <a:extLst>
              <a:ext uri="{FF2B5EF4-FFF2-40B4-BE49-F238E27FC236}">
                <a16:creationId xmlns:a16="http://schemas.microsoft.com/office/drawing/2014/main" id="{5AFA6B37-2BA5-0B40-B1C7-5F09293C03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0465817" y="319687"/>
            <a:ext cx="238238" cy="238127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40BC44-10C3-83B3-FF79-9FADEEC47C18}"/>
              </a:ext>
            </a:extLst>
          </p:cNvPr>
          <p:cNvSpPr/>
          <p:nvPr/>
        </p:nvSpPr>
        <p:spPr>
          <a:xfrm>
            <a:off x="3740227" y="3154033"/>
            <a:ext cx="8185531" cy="32665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A2582F-DAB0-1F1F-8D5A-F4D54D388D0B}"/>
              </a:ext>
            </a:extLst>
          </p:cNvPr>
          <p:cNvSpPr/>
          <p:nvPr/>
        </p:nvSpPr>
        <p:spPr>
          <a:xfrm>
            <a:off x="3729210" y="3586446"/>
            <a:ext cx="8196549" cy="0"/>
          </a:xfrm>
          <a:custGeom>
            <a:avLst/>
            <a:gdLst>
              <a:gd name="connsiteX0" fmla="*/ 0 w 8196549"/>
              <a:gd name="connsiteY0" fmla="*/ 0 h 0"/>
              <a:gd name="connsiteX1" fmla="*/ 8196549 w 819654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6549">
                <a:moveTo>
                  <a:pt x="0" y="0"/>
                </a:moveTo>
                <a:lnTo>
                  <a:pt x="8196549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C3F46AC-06CD-2D2A-4C7B-3FCF0D3BA6ED}"/>
              </a:ext>
            </a:extLst>
          </p:cNvPr>
          <p:cNvSpPr/>
          <p:nvPr/>
        </p:nvSpPr>
        <p:spPr>
          <a:xfrm>
            <a:off x="3729210" y="4118927"/>
            <a:ext cx="8196549" cy="0"/>
          </a:xfrm>
          <a:custGeom>
            <a:avLst/>
            <a:gdLst>
              <a:gd name="connsiteX0" fmla="*/ 0 w 8196549"/>
              <a:gd name="connsiteY0" fmla="*/ 0 h 0"/>
              <a:gd name="connsiteX1" fmla="*/ 8196549 w 819654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6549">
                <a:moveTo>
                  <a:pt x="0" y="0"/>
                </a:moveTo>
                <a:lnTo>
                  <a:pt x="8196549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331F4F-7D26-BF91-B1F9-4A98FC13A393}"/>
              </a:ext>
            </a:extLst>
          </p:cNvPr>
          <p:cNvSpPr/>
          <p:nvPr/>
        </p:nvSpPr>
        <p:spPr>
          <a:xfrm>
            <a:off x="3729210" y="4669579"/>
            <a:ext cx="8196549" cy="0"/>
          </a:xfrm>
          <a:custGeom>
            <a:avLst/>
            <a:gdLst>
              <a:gd name="connsiteX0" fmla="*/ 0 w 8196549"/>
              <a:gd name="connsiteY0" fmla="*/ 0 h 0"/>
              <a:gd name="connsiteX1" fmla="*/ 8196549 w 819654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6549">
                <a:moveTo>
                  <a:pt x="0" y="0"/>
                </a:moveTo>
                <a:lnTo>
                  <a:pt x="8196549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9BC6907-D03C-D223-3B2E-5254ACD26F4D}"/>
              </a:ext>
            </a:extLst>
          </p:cNvPr>
          <p:cNvSpPr/>
          <p:nvPr/>
        </p:nvSpPr>
        <p:spPr>
          <a:xfrm>
            <a:off x="3729210" y="5207569"/>
            <a:ext cx="8196549" cy="0"/>
          </a:xfrm>
          <a:custGeom>
            <a:avLst/>
            <a:gdLst>
              <a:gd name="connsiteX0" fmla="*/ 0 w 8196549"/>
              <a:gd name="connsiteY0" fmla="*/ 0 h 0"/>
              <a:gd name="connsiteX1" fmla="*/ 8196549 w 819654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6549">
                <a:moveTo>
                  <a:pt x="0" y="0"/>
                </a:moveTo>
                <a:lnTo>
                  <a:pt x="8196549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F9B552E-8780-7C99-B089-E0239E1FE0E2}"/>
              </a:ext>
            </a:extLst>
          </p:cNvPr>
          <p:cNvSpPr/>
          <p:nvPr/>
        </p:nvSpPr>
        <p:spPr>
          <a:xfrm>
            <a:off x="3730458" y="5734543"/>
            <a:ext cx="8196549" cy="0"/>
          </a:xfrm>
          <a:custGeom>
            <a:avLst/>
            <a:gdLst>
              <a:gd name="connsiteX0" fmla="*/ 0 w 8196549"/>
              <a:gd name="connsiteY0" fmla="*/ 0 h 0"/>
              <a:gd name="connsiteX1" fmla="*/ 8196549 w 819654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6549">
                <a:moveTo>
                  <a:pt x="0" y="0"/>
                </a:moveTo>
                <a:lnTo>
                  <a:pt x="8196549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3CE5894-445E-CB2D-0971-B1A1B1DB838D}"/>
              </a:ext>
            </a:extLst>
          </p:cNvPr>
          <p:cNvSpPr/>
          <p:nvPr/>
        </p:nvSpPr>
        <p:spPr>
          <a:xfrm>
            <a:off x="3729210" y="6278043"/>
            <a:ext cx="8196549" cy="0"/>
          </a:xfrm>
          <a:custGeom>
            <a:avLst/>
            <a:gdLst>
              <a:gd name="connsiteX0" fmla="*/ 0 w 8196549"/>
              <a:gd name="connsiteY0" fmla="*/ 0 h 0"/>
              <a:gd name="connsiteX1" fmla="*/ 8196549 w 819654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6549">
                <a:moveTo>
                  <a:pt x="0" y="0"/>
                </a:moveTo>
                <a:lnTo>
                  <a:pt x="8196549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8F09986-CC88-6D45-7002-DFA3C0F8F39F}"/>
              </a:ext>
            </a:extLst>
          </p:cNvPr>
          <p:cNvSpPr/>
          <p:nvPr/>
        </p:nvSpPr>
        <p:spPr>
          <a:xfrm>
            <a:off x="4103783" y="3156788"/>
            <a:ext cx="0" cy="3266502"/>
          </a:xfrm>
          <a:custGeom>
            <a:avLst/>
            <a:gdLst>
              <a:gd name="connsiteX0" fmla="*/ 0 w 0"/>
              <a:gd name="connsiteY0" fmla="*/ 0 h 3266502"/>
              <a:gd name="connsiteX1" fmla="*/ 0 w 0"/>
              <a:gd name="connsiteY1" fmla="*/ 3266502 h 326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66502">
                <a:moveTo>
                  <a:pt x="0" y="0"/>
                </a:moveTo>
                <a:lnTo>
                  <a:pt x="0" y="326650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460C810-0AFB-13E0-5754-43B1D9BD6A1C}"/>
              </a:ext>
            </a:extLst>
          </p:cNvPr>
          <p:cNvSpPr/>
          <p:nvPr/>
        </p:nvSpPr>
        <p:spPr>
          <a:xfrm>
            <a:off x="5732443" y="3154034"/>
            <a:ext cx="0" cy="3266502"/>
          </a:xfrm>
          <a:custGeom>
            <a:avLst/>
            <a:gdLst>
              <a:gd name="connsiteX0" fmla="*/ 0 w 0"/>
              <a:gd name="connsiteY0" fmla="*/ 0 h 3266502"/>
              <a:gd name="connsiteX1" fmla="*/ 0 w 0"/>
              <a:gd name="connsiteY1" fmla="*/ 3266502 h 326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66502">
                <a:moveTo>
                  <a:pt x="0" y="0"/>
                </a:moveTo>
                <a:lnTo>
                  <a:pt x="0" y="326650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2D0486E-73F5-6C7F-3BC6-D6B91603DDC5}"/>
              </a:ext>
            </a:extLst>
          </p:cNvPr>
          <p:cNvSpPr/>
          <p:nvPr/>
        </p:nvSpPr>
        <p:spPr>
          <a:xfrm>
            <a:off x="7355595" y="3154034"/>
            <a:ext cx="0" cy="3266502"/>
          </a:xfrm>
          <a:custGeom>
            <a:avLst/>
            <a:gdLst>
              <a:gd name="connsiteX0" fmla="*/ 0 w 0"/>
              <a:gd name="connsiteY0" fmla="*/ 0 h 3266502"/>
              <a:gd name="connsiteX1" fmla="*/ 0 w 0"/>
              <a:gd name="connsiteY1" fmla="*/ 3266502 h 326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66502">
                <a:moveTo>
                  <a:pt x="0" y="0"/>
                </a:moveTo>
                <a:lnTo>
                  <a:pt x="0" y="326650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1C2BD35-55CF-1A53-3452-B71C5338BCCE}"/>
              </a:ext>
            </a:extLst>
          </p:cNvPr>
          <p:cNvSpPr/>
          <p:nvPr/>
        </p:nvSpPr>
        <p:spPr>
          <a:xfrm>
            <a:off x="8967730" y="3154034"/>
            <a:ext cx="0" cy="3266502"/>
          </a:xfrm>
          <a:custGeom>
            <a:avLst/>
            <a:gdLst>
              <a:gd name="connsiteX0" fmla="*/ 0 w 0"/>
              <a:gd name="connsiteY0" fmla="*/ 0 h 3266502"/>
              <a:gd name="connsiteX1" fmla="*/ 0 w 0"/>
              <a:gd name="connsiteY1" fmla="*/ 3266502 h 326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66502">
                <a:moveTo>
                  <a:pt x="0" y="0"/>
                </a:moveTo>
                <a:lnTo>
                  <a:pt x="0" y="326650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E696A63-F540-B182-5457-B36C096B9ACB}"/>
              </a:ext>
            </a:extLst>
          </p:cNvPr>
          <p:cNvSpPr/>
          <p:nvPr/>
        </p:nvSpPr>
        <p:spPr>
          <a:xfrm>
            <a:off x="10584936" y="3154034"/>
            <a:ext cx="0" cy="3266502"/>
          </a:xfrm>
          <a:custGeom>
            <a:avLst/>
            <a:gdLst>
              <a:gd name="connsiteX0" fmla="*/ 0 w 0"/>
              <a:gd name="connsiteY0" fmla="*/ 0 h 3266502"/>
              <a:gd name="connsiteX1" fmla="*/ 0 w 0"/>
              <a:gd name="connsiteY1" fmla="*/ 3266502 h 326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66502">
                <a:moveTo>
                  <a:pt x="0" y="0"/>
                </a:moveTo>
                <a:lnTo>
                  <a:pt x="0" y="326650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561484-ED18-9E99-1465-809E7641BBE5}"/>
              </a:ext>
            </a:extLst>
          </p:cNvPr>
          <p:cNvSpPr/>
          <p:nvPr/>
        </p:nvSpPr>
        <p:spPr>
          <a:xfrm>
            <a:off x="4103783" y="3277974"/>
            <a:ext cx="7452911" cy="3018622"/>
          </a:xfrm>
          <a:custGeom>
            <a:avLst/>
            <a:gdLst>
              <a:gd name="connsiteX0" fmla="*/ 0 w 7452911"/>
              <a:gd name="connsiteY0" fmla="*/ 2594472 h 3018622"/>
              <a:gd name="connsiteX1" fmla="*/ 330506 w 7452911"/>
              <a:gd name="connsiteY1" fmla="*/ 3018622 h 3018622"/>
              <a:gd name="connsiteX2" fmla="*/ 655504 w 7452911"/>
              <a:gd name="connsiteY2" fmla="*/ 2263966 h 3018622"/>
              <a:gd name="connsiteX3" fmla="*/ 986010 w 7452911"/>
              <a:gd name="connsiteY3" fmla="*/ 2858877 h 3018622"/>
              <a:gd name="connsiteX4" fmla="*/ 1299990 w 7452911"/>
              <a:gd name="connsiteY4" fmla="*/ 2440236 h 3018622"/>
              <a:gd name="connsiteX5" fmla="*/ 1619480 w 7452911"/>
              <a:gd name="connsiteY5" fmla="*/ 2947012 h 3018622"/>
              <a:gd name="connsiteX6" fmla="*/ 1955494 w 7452911"/>
              <a:gd name="connsiteY6" fmla="*/ 2109730 h 3018622"/>
              <a:gd name="connsiteX7" fmla="*/ 2280492 w 7452911"/>
              <a:gd name="connsiteY7" fmla="*/ 2093205 h 3018622"/>
              <a:gd name="connsiteX8" fmla="*/ 2616506 w 7452911"/>
              <a:gd name="connsiteY8" fmla="*/ 1961002 h 3018622"/>
              <a:gd name="connsiteX9" fmla="*/ 2919470 w 7452911"/>
              <a:gd name="connsiteY9" fmla="*/ 1823292 h 3018622"/>
              <a:gd name="connsiteX10" fmla="*/ 3244468 w 7452911"/>
              <a:gd name="connsiteY10" fmla="*/ 2291508 h 3018622"/>
              <a:gd name="connsiteX11" fmla="*/ 3569465 w 7452911"/>
              <a:gd name="connsiteY11" fmla="*/ 1636005 h 3018622"/>
              <a:gd name="connsiteX12" fmla="*/ 3883446 w 7452911"/>
              <a:gd name="connsiteY12" fmla="*/ 2258458 h 3018622"/>
              <a:gd name="connsiteX13" fmla="*/ 4208444 w 7452911"/>
              <a:gd name="connsiteY13" fmla="*/ 2148289 h 3018622"/>
              <a:gd name="connsiteX14" fmla="*/ 4544458 w 7452911"/>
              <a:gd name="connsiteY14" fmla="*/ 1949985 h 3018622"/>
              <a:gd name="connsiteX15" fmla="*/ 4880472 w 7452911"/>
              <a:gd name="connsiteY15" fmla="*/ 2170323 h 3018622"/>
              <a:gd name="connsiteX16" fmla="*/ 5188945 w 7452911"/>
              <a:gd name="connsiteY16" fmla="*/ 1222872 h 3018622"/>
              <a:gd name="connsiteX17" fmla="*/ 5497417 w 7452911"/>
              <a:gd name="connsiteY17" fmla="*/ 809740 h 3018622"/>
              <a:gd name="connsiteX18" fmla="*/ 5866482 w 7452911"/>
              <a:gd name="connsiteY18" fmla="*/ 424149 h 3018622"/>
              <a:gd name="connsiteX19" fmla="*/ 6158429 w 7452911"/>
              <a:gd name="connsiteY19" fmla="*/ 121185 h 3018622"/>
              <a:gd name="connsiteX20" fmla="*/ 6483427 w 7452911"/>
              <a:gd name="connsiteY20" fmla="*/ 0 h 3018622"/>
              <a:gd name="connsiteX21" fmla="*/ 6808424 w 7452911"/>
              <a:gd name="connsiteY21" fmla="*/ 176270 h 3018622"/>
              <a:gd name="connsiteX22" fmla="*/ 7122405 w 7452911"/>
              <a:gd name="connsiteY22" fmla="*/ 462708 h 3018622"/>
              <a:gd name="connsiteX23" fmla="*/ 7452911 w 7452911"/>
              <a:gd name="connsiteY23" fmla="*/ 1382617 h 3018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452911" h="3018622">
                <a:moveTo>
                  <a:pt x="0" y="2594472"/>
                </a:moveTo>
                <a:lnTo>
                  <a:pt x="330506" y="3018622"/>
                </a:lnTo>
                <a:lnTo>
                  <a:pt x="655504" y="2263966"/>
                </a:lnTo>
                <a:lnTo>
                  <a:pt x="986010" y="2858877"/>
                </a:lnTo>
                <a:lnTo>
                  <a:pt x="1299990" y="2440236"/>
                </a:lnTo>
                <a:lnTo>
                  <a:pt x="1619480" y="2947012"/>
                </a:lnTo>
                <a:lnTo>
                  <a:pt x="1955494" y="2109730"/>
                </a:lnTo>
                <a:lnTo>
                  <a:pt x="2280492" y="2093205"/>
                </a:lnTo>
                <a:lnTo>
                  <a:pt x="2616506" y="1961002"/>
                </a:lnTo>
                <a:lnTo>
                  <a:pt x="2919470" y="1823292"/>
                </a:lnTo>
                <a:lnTo>
                  <a:pt x="3244468" y="2291508"/>
                </a:lnTo>
                <a:lnTo>
                  <a:pt x="3569465" y="1636005"/>
                </a:lnTo>
                <a:lnTo>
                  <a:pt x="3883446" y="2258458"/>
                </a:lnTo>
                <a:lnTo>
                  <a:pt x="4208444" y="2148289"/>
                </a:lnTo>
                <a:lnTo>
                  <a:pt x="4544458" y="1949985"/>
                </a:lnTo>
                <a:lnTo>
                  <a:pt x="4880472" y="2170323"/>
                </a:lnTo>
                <a:lnTo>
                  <a:pt x="5188945" y="1222872"/>
                </a:lnTo>
                <a:lnTo>
                  <a:pt x="5497417" y="809740"/>
                </a:lnTo>
                <a:lnTo>
                  <a:pt x="5866482" y="424149"/>
                </a:lnTo>
                <a:lnTo>
                  <a:pt x="6158429" y="121185"/>
                </a:lnTo>
                <a:lnTo>
                  <a:pt x="6483427" y="0"/>
                </a:lnTo>
                <a:lnTo>
                  <a:pt x="6808424" y="176270"/>
                </a:lnTo>
                <a:lnTo>
                  <a:pt x="7122405" y="462708"/>
                </a:lnTo>
                <a:lnTo>
                  <a:pt x="7452911" y="1382617"/>
                </a:lnTo>
              </a:path>
            </a:pathLst>
          </a:custGeom>
          <a:noFill/>
          <a:ln w="19050">
            <a:solidFill>
              <a:srgbClr val="1ED760"/>
            </a:solidFill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C2D2E94-66C6-AE28-79FA-51D1A5A746E2}"/>
              </a:ext>
            </a:extLst>
          </p:cNvPr>
          <p:cNvSpPr/>
          <p:nvPr/>
        </p:nvSpPr>
        <p:spPr>
          <a:xfrm>
            <a:off x="4399425" y="625839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BE91EA0-77FC-06DE-6715-09ADBC822B3A}"/>
              </a:ext>
            </a:extLst>
          </p:cNvPr>
          <p:cNvSpPr/>
          <p:nvPr/>
        </p:nvSpPr>
        <p:spPr>
          <a:xfrm>
            <a:off x="4722989" y="549143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99FCE72-3ED2-07F1-9E66-B791E66870DD}"/>
              </a:ext>
            </a:extLst>
          </p:cNvPr>
          <p:cNvSpPr/>
          <p:nvPr/>
        </p:nvSpPr>
        <p:spPr>
          <a:xfrm>
            <a:off x="5056720" y="611084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0F83497-3AD3-4715-3252-1562187AF6A0}"/>
              </a:ext>
            </a:extLst>
          </p:cNvPr>
          <p:cNvSpPr/>
          <p:nvPr/>
        </p:nvSpPr>
        <p:spPr>
          <a:xfrm>
            <a:off x="5371953" y="567016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C6540AD-F03B-F171-5574-B6B0746A54F2}"/>
              </a:ext>
            </a:extLst>
          </p:cNvPr>
          <p:cNvSpPr/>
          <p:nvPr/>
        </p:nvSpPr>
        <p:spPr>
          <a:xfrm>
            <a:off x="5684101" y="618110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2DDE605-5701-94DD-BDD0-CC350EF72E40}"/>
              </a:ext>
            </a:extLst>
          </p:cNvPr>
          <p:cNvSpPr/>
          <p:nvPr/>
        </p:nvSpPr>
        <p:spPr>
          <a:xfrm>
            <a:off x="6019676" y="533977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9415593-BBF8-2B69-04D1-5B39F24BEE75}"/>
              </a:ext>
            </a:extLst>
          </p:cNvPr>
          <p:cNvSpPr/>
          <p:nvPr/>
        </p:nvSpPr>
        <p:spPr>
          <a:xfrm>
            <a:off x="6985282" y="506056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CBEB0C2-8CA5-C80A-0B5E-BAF475D80277}"/>
              </a:ext>
            </a:extLst>
          </p:cNvPr>
          <p:cNvSpPr/>
          <p:nvPr/>
        </p:nvSpPr>
        <p:spPr>
          <a:xfrm>
            <a:off x="7326028" y="552694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F414FCC-D7C6-BC83-D269-D35001E15BB1}"/>
              </a:ext>
            </a:extLst>
          </p:cNvPr>
          <p:cNvSpPr/>
          <p:nvPr/>
        </p:nvSpPr>
        <p:spPr>
          <a:xfrm>
            <a:off x="7624557" y="488687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B4153E3-CC79-4F6D-495B-076311E78EBE}"/>
              </a:ext>
            </a:extLst>
          </p:cNvPr>
          <p:cNvSpPr/>
          <p:nvPr/>
        </p:nvSpPr>
        <p:spPr>
          <a:xfrm>
            <a:off x="7953148" y="549143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8938459-0BBC-5C64-6318-461356224062}"/>
              </a:ext>
            </a:extLst>
          </p:cNvPr>
          <p:cNvSpPr/>
          <p:nvPr/>
        </p:nvSpPr>
        <p:spPr>
          <a:xfrm>
            <a:off x="8623375" y="518301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9D74D14-5B4F-4E4D-7122-575E28B44F16}"/>
              </a:ext>
            </a:extLst>
          </p:cNvPr>
          <p:cNvSpPr/>
          <p:nvPr/>
        </p:nvSpPr>
        <p:spPr>
          <a:xfrm>
            <a:off x="8944425" y="541516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FD58321-AD5D-3943-2B60-F62D8214D5B4}"/>
              </a:ext>
            </a:extLst>
          </p:cNvPr>
          <p:cNvSpPr/>
          <p:nvPr/>
        </p:nvSpPr>
        <p:spPr>
          <a:xfrm>
            <a:off x="9266026" y="444915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8B0201D-A446-B1CF-07A1-5AB03C36B3D3}"/>
              </a:ext>
            </a:extLst>
          </p:cNvPr>
          <p:cNvSpPr/>
          <p:nvPr/>
        </p:nvSpPr>
        <p:spPr>
          <a:xfrm>
            <a:off x="9575482" y="403802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79D9670-71D7-16CE-14B3-473F640B3B75}"/>
              </a:ext>
            </a:extLst>
          </p:cNvPr>
          <p:cNvSpPr/>
          <p:nvPr/>
        </p:nvSpPr>
        <p:spPr>
          <a:xfrm>
            <a:off x="9939243" y="366985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8C93502-CEA5-4579-6003-96CD46F725C1}"/>
              </a:ext>
            </a:extLst>
          </p:cNvPr>
          <p:cNvSpPr/>
          <p:nvPr/>
        </p:nvSpPr>
        <p:spPr>
          <a:xfrm>
            <a:off x="10258856" y="334115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A600330-8258-211A-E75B-053848685A41}"/>
              </a:ext>
            </a:extLst>
          </p:cNvPr>
          <p:cNvSpPr/>
          <p:nvPr/>
        </p:nvSpPr>
        <p:spPr>
          <a:xfrm>
            <a:off x="10542168" y="324078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735CA6C-E55F-5513-A23A-FAF7D3F09A7F}"/>
              </a:ext>
            </a:extLst>
          </p:cNvPr>
          <p:cNvSpPr/>
          <p:nvPr/>
        </p:nvSpPr>
        <p:spPr>
          <a:xfrm>
            <a:off x="10880579" y="341654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1D1AABF-5981-6F75-5C1B-5F82CD04D7D5}"/>
              </a:ext>
            </a:extLst>
          </p:cNvPr>
          <p:cNvSpPr/>
          <p:nvPr/>
        </p:nvSpPr>
        <p:spPr>
          <a:xfrm>
            <a:off x="11193725" y="370654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F2C3055-3D86-28A0-D102-46D20CDA39A8}"/>
              </a:ext>
            </a:extLst>
          </p:cNvPr>
          <p:cNvSpPr/>
          <p:nvPr/>
        </p:nvSpPr>
        <p:spPr>
          <a:xfrm>
            <a:off x="6687636" y="519038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F5FD1F4-829C-E0A3-EC3A-785EDE845B56}"/>
              </a:ext>
            </a:extLst>
          </p:cNvPr>
          <p:cNvSpPr/>
          <p:nvPr/>
        </p:nvSpPr>
        <p:spPr>
          <a:xfrm>
            <a:off x="6352292" y="532032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477F56F-5824-E507-EF38-5948FD8E6864}"/>
              </a:ext>
            </a:extLst>
          </p:cNvPr>
          <p:cNvSpPr/>
          <p:nvPr/>
        </p:nvSpPr>
        <p:spPr>
          <a:xfrm>
            <a:off x="8297940" y="536773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81F699A-FD1D-03B4-DF36-8908F1083216}"/>
              </a:ext>
            </a:extLst>
          </p:cNvPr>
          <p:cNvSpPr txBox="1"/>
          <p:nvPr/>
        </p:nvSpPr>
        <p:spPr>
          <a:xfrm>
            <a:off x="3239109" y="3394920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0.550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73269D2-115E-3803-AFF3-57FB7CE7880B}"/>
              </a:ext>
            </a:extLst>
          </p:cNvPr>
          <p:cNvSpPr txBox="1"/>
          <p:nvPr/>
        </p:nvSpPr>
        <p:spPr>
          <a:xfrm>
            <a:off x="3244886" y="3949542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0.545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F1123FA-09F0-A860-A8CF-522D394E8DE2}"/>
              </a:ext>
            </a:extLst>
          </p:cNvPr>
          <p:cNvSpPr txBox="1"/>
          <p:nvPr/>
        </p:nvSpPr>
        <p:spPr>
          <a:xfrm>
            <a:off x="3251521" y="4478052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0.540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AD4295F-7709-515C-231B-654A3AD4C284}"/>
              </a:ext>
            </a:extLst>
          </p:cNvPr>
          <p:cNvSpPr txBox="1"/>
          <p:nvPr/>
        </p:nvSpPr>
        <p:spPr>
          <a:xfrm>
            <a:off x="3250833" y="5025861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0.535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889B68-D07F-9131-2BB6-696783C6255D}"/>
              </a:ext>
            </a:extLst>
          </p:cNvPr>
          <p:cNvSpPr txBox="1"/>
          <p:nvPr/>
        </p:nvSpPr>
        <p:spPr>
          <a:xfrm>
            <a:off x="3227429" y="5529213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0.530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F079237-BE6B-3597-A22B-5FFAC8945C5C}"/>
              </a:ext>
            </a:extLst>
          </p:cNvPr>
          <p:cNvSpPr txBox="1"/>
          <p:nvPr/>
        </p:nvSpPr>
        <p:spPr>
          <a:xfrm>
            <a:off x="3244886" y="6091192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0.525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CB2896B-BF47-42F2-B840-4B56D790B90F}"/>
              </a:ext>
            </a:extLst>
          </p:cNvPr>
          <p:cNvSpPr txBox="1"/>
          <p:nvPr/>
        </p:nvSpPr>
        <p:spPr>
          <a:xfrm>
            <a:off x="3828172" y="6377127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2000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A805F0D-F87C-B3FD-9E7F-655C2501F689}"/>
              </a:ext>
            </a:extLst>
          </p:cNvPr>
          <p:cNvSpPr txBox="1"/>
          <p:nvPr/>
        </p:nvSpPr>
        <p:spPr>
          <a:xfrm>
            <a:off x="5433710" y="6377126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2005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DDACC0-D890-1DCC-EA0D-600B497C69D7}"/>
              </a:ext>
            </a:extLst>
          </p:cNvPr>
          <p:cNvSpPr txBox="1"/>
          <p:nvPr/>
        </p:nvSpPr>
        <p:spPr>
          <a:xfrm>
            <a:off x="7064016" y="6354275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2010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825247F-AE1A-30D1-4D93-9E322972AECF}"/>
              </a:ext>
            </a:extLst>
          </p:cNvPr>
          <p:cNvSpPr txBox="1"/>
          <p:nvPr/>
        </p:nvSpPr>
        <p:spPr>
          <a:xfrm>
            <a:off x="8680373" y="636951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2015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14B77BA-FF09-8D86-5227-913835EC06B5}"/>
              </a:ext>
            </a:extLst>
          </p:cNvPr>
          <p:cNvSpPr txBox="1"/>
          <p:nvPr/>
        </p:nvSpPr>
        <p:spPr>
          <a:xfrm>
            <a:off x="10296272" y="636951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2020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2E5F1DE-2035-9475-1AFF-731C45E555FE}"/>
              </a:ext>
            </a:extLst>
          </p:cNvPr>
          <p:cNvSpPr txBox="1"/>
          <p:nvPr/>
        </p:nvSpPr>
        <p:spPr>
          <a:xfrm>
            <a:off x="5436236" y="2796068"/>
            <a:ext cx="4301291" cy="31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Danceability Changes from 2000 to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330C1-C6B3-9419-92D7-E4738F530A73}"/>
              </a:ext>
            </a:extLst>
          </p:cNvPr>
          <p:cNvSpPr txBox="1"/>
          <p:nvPr/>
        </p:nvSpPr>
        <p:spPr>
          <a:xfrm>
            <a:off x="5436235" y="6502500"/>
            <a:ext cx="430129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Year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C614B-5DF7-2BE1-CCA3-9FF211D5FBB8}"/>
              </a:ext>
            </a:extLst>
          </p:cNvPr>
          <p:cNvSpPr txBox="1"/>
          <p:nvPr/>
        </p:nvSpPr>
        <p:spPr>
          <a:xfrm rot="16200000">
            <a:off x="1174780" y="4683170"/>
            <a:ext cx="3937780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Danceability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6C985E-DEF6-8C3C-23BD-3BF6C258452B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1" name="Freeform: Shape 10">
              <a:hlinkClick r:id="rId14" action="ppaction://hlinksldjump"/>
              <a:extLst>
                <a:ext uri="{FF2B5EF4-FFF2-40B4-BE49-F238E27FC236}">
                  <a16:creationId xmlns:a16="http://schemas.microsoft.com/office/drawing/2014/main" id="{81254E9A-ABF7-F9EF-4388-280F102AA970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6" name="Freeform: Shape 35">
              <a:hlinkClick r:id="rId14" action="ppaction://hlinksldjump"/>
              <a:extLst>
                <a:ext uri="{FF2B5EF4-FFF2-40B4-BE49-F238E27FC236}">
                  <a16:creationId xmlns:a16="http://schemas.microsoft.com/office/drawing/2014/main" id="{6240D3FE-B046-9148-BEEA-5041689906A9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07CF95-CF78-29D5-7551-FBE49CF033B4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39" name="Freeform: Shape 38">
              <a:hlinkClick r:id="rId7" action="ppaction://hlinksldjump"/>
              <a:extLst>
                <a:ext uri="{FF2B5EF4-FFF2-40B4-BE49-F238E27FC236}">
                  <a16:creationId xmlns:a16="http://schemas.microsoft.com/office/drawing/2014/main" id="{BFD15EC6-AD1A-97A5-360B-AB65F1721288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0" name="Freeform: Shape 39">
              <a:hlinkClick r:id="rId7" action="ppaction://hlinksldjump"/>
              <a:extLst>
                <a:ext uri="{FF2B5EF4-FFF2-40B4-BE49-F238E27FC236}">
                  <a16:creationId xmlns:a16="http://schemas.microsoft.com/office/drawing/2014/main" id="{83B2D0E0-1EAB-4998-FBF4-7A7BB8B5514D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41" name="TextBox 40">
            <a:hlinkClick r:id="rId14" action="ppaction://hlinksldjump"/>
            <a:extLst>
              <a:ext uri="{FF2B5EF4-FFF2-40B4-BE49-F238E27FC236}">
                <a16:creationId xmlns:a16="http://schemas.microsoft.com/office/drawing/2014/main" id="{5AFC69C6-7577-797A-2480-BE9A0613BA7E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42" name="TextBox 41">
            <a:hlinkClick r:id="rId7" action="ppaction://hlinksldjump"/>
            <a:extLst>
              <a:ext uri="{FF2B5EF4-FFF2-40B4-BE49-F238E27FC236}">
                <a16:creationId xmlns:a16="http://schemas.microsoft.com/office/drawing/2014/main" id="{BCAC9104-3577-BC55-0216-0651B7504369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3294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4692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Artist Popularity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B81A57-B5F8-CBF3-F647-EA407686C375}"/>
              </a:ext>
            </a:extLst>
          </p:cNvPr>
          <p:cNvSpPr/>
          <p:nvPr/>
        </p:nvSpPr>
        <p:spPr>
          <a:xfrm>
            <a:off x="5943313" y="3711987"/>
            <a:ext cx="8096" cy="857"/>
          </a:xfrm>
          <a:custGeom>
            <a:avLst/>
            <a:gdLst>
              <a:gd name="connsiteX0" fmla="*/ 0 w 8096"/>
              <a:gd name="connsiteY0" fmla="*/ 857 h 857"/>
              <a:gd name="connsiteX1" fmla="*/ 8096 w 8096"/>
              <a:gd name="connsiteY1" fmla="*/ 857 h 857"/>
              <a:gd name="connsiteX2" fmla="*/ 0 w 8096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631EEF1-030B-D12A-CF6E-E6652F6E6B24}"/>
              </a:ext>
            </a:extLst>
          </p:cNvPr>
          <p:cNvSpPr/>
          <p:nvPr/>
        </p:nvSpPr>
        <p:spPr>
          <a:xfrm>
            <a:off x="5943313" y="3711265"/>
            <a:ext cx="8096" cy="1578"/>
          </a:xfrm>
          <a:custGeom>
            <a:avLst/>
            <a:gdLst>
              <a:gd name="connsiteX0" fmla="*/ 0 w 8096"/>
              <a:gd name="connsiteY0" fmla="*/ 1579 h 1578"/>
              <a:gd name="connsiteX1" fmla="*/ 8096 w 8096"/>
              <a:gd name="connsiteY1" fmla="*/ 1579 h 1578"/>
              <a:gd name="connsiteX2" fmla="*/ 0 w 8096"/>
              <a:gd name="connsiteY2" fmla="*/ 1579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8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0012A1E-28AA-E521-B656-ED2BA4A3E087}"/>
              </a:ext>
            </a:extLst>
          </p:cNvPr>
          <p:cNvSpPr/>
          <p:nvPr/>
        </p:nvSpPr>
        <p:spPr>
          <a:xfrm>
            <a:off x="5956839" y="3711987"/>
            <a:ext cx="6762" cy="857"/>
          </a:xfrm>
          <a:custGeom>
            <a:avLst/>
            <a:gdLst>
              <a:gd name="connsiteX0" fmla="*/ 0 w 6762"/>
              <a:gd name="connsiteY0" fmla="*/ 857 h 857"/>
              <a:gd name="connsiteX1" fmla="*/ 6763 w 6762"/>
              <a:gd name="connsiteY1" fmla="*/ 857 h 857"/>
              <a:gd name="connsiteX2" fmla="*/ 0 w 6762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857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0E7EAC4-16BE-9F14-7F8A-D62D087EB35B}"/>
              </a:ext>
            </a:extLst>
          </p:cNvPr>
          <p:cNvSpPr/>
          <p:nvPr/>
        </p:nvSpPr>
        <p:spPr>
          <a:xfrm>
            <a:off x="5956839" y="3711340"/>
            <a:ext cx="6762" cy="1503"/>
          </a:xfrm>
          <a:custGeom>
            <a:avLst/>
            <a:gdLst>
              <a:gd name="connsiteX0" fmla="*/ 0 w 6762"/>
              <a:gd name="connsiteY0" fmla="*/ 1504 h 1503"/>
              <a:gd name="connsiteX1" fmla="*/ 6763 w 6762"/>
              <a:gd name="connsiteY1" fmla="*/ 1504 h 1503"/>
              <a:gd name="connsiteX2" fmla="*/ 0 w 6762"/>
              <a:gd name="connsiteY2" fmla="*/ 1504 h 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1503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D93DA-7362-88DB-1178-043B0197C6E0}"/>
              </a:ext>
            </a:extLst>
          </p:cNvPr>
          <p:cNvCxnSpPr>
            <a:cxnSpLocks/>
          </p:cNvCxnSpPr>
          <p:nvPr/>
        </p:nvCxnSpPr>
        <p:spPr>
          <a:xfrm>
            <a:off x="3287713" y="3429000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B6EF03-8F3E-3607-3A1C-1F678C9186EF}"/>
              </a:ext>
            </a:extLst>
          </p:cNvPr>
          <p:cNvSpPr txBox="1"/>
          <p:nvPr/>
        </p:nvSpPr>
        <p:spPr>
          <a:xfrm>
            <a:off x="3216685" y="3504695"/>
            <a:ext cx="8575264" cy="7042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Top 3 Artists by Popularity for the Top 10 Genres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Tempo vs. Danceability (2023)</a:t>
            </a: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Danceability vs. Popularity (2023)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r="21906"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3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3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4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5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5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6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6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7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7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7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7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8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8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9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9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20BE80F8-3DA8-3CE3-6EE6-1B205C261DEA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7196AB-3674-CFF4-9146-1E627AB9057D}"/>
              </a:ext>
            </a:extLst>
          </p:cNvPr>
          <p:cNvGrpSpPr/>
          <p:nvPr/>
        </p:nvGrpSpPr>
        <p:grpSpPr>
          <a:xfrm>
            <a:off x="4528084" y="3094118"/>
            <a:ext cx="234616" cy="45719"/>
            <a:chOff x="249382" y="221673"/>
            <a:chExt cx="234616" cy="45719"/>
          </a:xfrm>
          <a:solidFill>
            <a:srgbClr val="B4B5B2"/>
          </a:solidFill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93D151-E0A8-07C3-56A7-2FD87C547DE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DAEE2D-DEB5-89E6-F374-0163588806E9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9EC4386-F81C-B9E6-5E6A-29DCD6B04868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C92E8A-9C7D-EBA1-985D-5D83F5FEDBAE}"/>
              </a:ext>
            </a:extLst>
          </p:cNvPr>
          <p:cNvGrpSpPr/>
          <p:nvPr/>
        </p:nvGrpSpPr>
        <p:grpSpPr>
          <a:xfrm>
            <a:off x="3288357" y="2957314"/>
            <a:ext cx="328805" cy="328805"/>
            <a:chOff x="4435965" y="2957314"/>
            <a:chExt cx="328805" cy="32880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730399-98D4-4A90-5119-2EF22A8B3A44}"/>
                </a:ext>
              </a:extLst>
            </p:cNvPr>
            <p:cNvSpPr/>
            <p:nvPr/>
          </p:nvSpPr>
          <p:spPr>
            <a:xfrm>
              <a:off x="4435965" y="2957314"/>
              <a:ext cx="328805" cy="328805"/>
            </a:xfrm>
            <a:prstGeom prst="ellipse">
              <a:avLst/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A8D86F86-273A-03AA-DA96-BA6AA28E0A9F}"/>
                </a:ext>
              </a:extLst>
            </p:cNvPr>
            <p:cNvSpPr/>
            <p:nvPr/>
          </p:nvSpPr>
          <p:spPr>
            <a:xfrm rot="19800000">
              <a:off x="4531210" y="3053409"/>
              <a:ext cx="128957" cy="11117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5" name="Graphic 38" descr="Heart outline">
            <a:extLst>
              <a:ext uri="{FF2B5EF4-FFF2-40B4-BE49-F238E27FC236}">
                <a16:creationId xmlns:a16="http://schemas.microsoft.com/office/drawing/2014/main" id="{6F827563-72A8-445A-D90F-08FE1EF0DA31}"/>
              </a:ext>
            </a:extLst>
          </p:cNvPr>
          <p:cNvSpPr/>
          <p:nvPr/>
        </p:nvSpPr>
        <p:spPr>
          <a:xfrm>
            <a:off x="3807217" y="3043410"/>
            <a:ext cx="163108" cy="154545"/>
          </a:xfrm>
          <a:custGeom>
            <a:avLst/>
            <a:gdLst>
              <a:gd name="connsiteX0" fmla="*/ 485775 w 647700"/>
              <a:gd name="connsiteY0" fmla="*/ 0 h 613695"/>
              <a:gd name="connsiteX1" fmla="*/ 323850 w 647700"/>
              <a:gd name="connsiteY1" fmla="*/ 127921 h 613695"/>
              <a:gd name="connsiteX2" fmla="*/ 161925 w 647700"/>
              <a:gd name="connsiteY2" fmla="*/ 0 h 613695"/>
              <a:gd name="connsiteX3" fmla="*/ 0 w 647700"/>
              <a:gd name="connsiteY3" fmla="*/ 166021 h 613695"/>
              <a:gd name="connsiteX4" fmla="*/ 323850 w 647700"/>
              <a:gd name="connsiteY4" fmla="*/ 613696 h 613695"/>
              <a:gd name="connsiteX5" fmla="*/ 647700 w 647700"/>
              <a:gd name="connsiteY5" fmla="*/ 166021 h 613695"/>
              <a:gd name="connsiteX6" fmla="*/ 485775 w 647700"/>
              <a:gd name="connsiteY6" fmla="*/ 0 h 613695"/>
              <a:gd name="connsiteX7" fmla="*/ 323850 w 647700"/>
              <a:gd name="connsiteY7" fmla="*/ 589378 h 613695"/>
              <a:gd name="connsiteX8" fmla="*/ 19050 w 647700"/>
              <a:gd name="connsiteY8" fmla="*/ 166021 h 613695"/>
              <a:gd name="connsiteX9" fmla="*/ 62446 w 647700"/>
              <a:gd name="connsiteY9" fmla="*/ 65646 h 613695"/>
              <a:gd name="connsiteX10" fmla="*/ 161925 w 647700"/>
              <a:gd name="connsiteY10" fmla="*/ 19050 h 613695"/>
              <a:gd name="connsiteX11" fmla="*/ 306838 w 647700"/>
              <a:gd name="connsiteY11" fmla="*/ 136493 h 613695"/>
              <a:gd name="connsiteX12" fmla="*/ 323850 w 647700"/>
              <a:gd name="connsiteY12" fmla="*/ 170250 h 613695"/>
              <a:gd name="connsiteX13" fmla="*/ 340862 w 647700"/>
              <a:gd name="connsiteY13" fmla="*/ 136493 h 613695"/>
              <a:gd name="connsiteX14" fmla="*/ 485775 w 647700"/>
              <a:gd name="connsiteY14" fmla="*/ 19050 h 613695"/>
              <a:gd name="connsiteX15" fmla="*/ 628650 w 647700"/>
              <a:gd name="connsiteY15" fmla="*/ 166021 h 613695"/>
              <a:gd name="connsiteX16" fmla="*/ 323850 w 647700"/>
              <a:gd name="connsiteY16" fmla="*/ 589378 h 61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7700" h="613695">
                <a:moveTo>
                  <a:pt x="485775" y="0"/>
                </a:moveTo>
                <a:cubicBezTo>
                  <a:pt x="430435" y="0"/>
                  <a:pt x="370751" y="34862"/>
                  <a:pt x="323850" y="127921"/>
                </a:cubicBezTo>
                <a:cubicBezTo>
                  <a:pt x="276958" y="34881"/>
                  <a:pt x="217256" y="0"/>
                  <a:pt x="161925" y="0"/>
                </a:cubicBezTo>
                <a:cubicBezTo>
                  <a:pt x="75657" y="0"/>
                  <a:pt x="0" y="84773"/>
                  <a:pt x="0" y="166021"/>
                </a:cubicBezTo>
                <a:cubicBezTo>
                  <a:pt x="0" y="366046"/>
                  <a:pt x="323850" y="613696"/>
                  <a:pt x="323850" y="613696"/>
                </a:cubicBezTo>
                <a:cubicBezTo>
                  <a:pt x="323850" y="613696"/>
                  <a:pt x="647700" y="366046"/>
                  <a:pt x="647700" y="166021"/>
                </a:cubicBezTo>
                <a:cubicBezTo>
                  <a:pt x="647700" y="84782"/>
                  <a:pt x="572033" y="0"/>
                  <a:pt x="485775" y="0"/>
                </a:cubicBezTo>
                <a:close/>
                <a:moveTo>
                  <a:pt x="323850" y="589378"/>
                </a:moveTo>
                <a:cubicBezTo>
                  <a:pt x="266843" y="543335"/>
                  <a:pt x="19050" y="333499"/>
                  <a:pt x="19050" y="166021"/>
                </a:cubicBezTo>
                <a:cubicBezTo>
                  <a:pt x="20547" y="128334"/>
                  <a:pt x="36017" y="92554"/>
                  <a:pt x="62446" y="65646"/>
                </a:cubicBezTo>
                <a:cubicBezTo>
                  <a:pt x="87887" y="37229"/>
                  <a:pt x="123808" y="20403"/>
                  <a:pt x="161925" y="19050"/>
                </a:cubicBezTo>
                <a:cubicBezTo>
                  <a:pt x="218008" y="19050"/>
                  <a:pt x="268119" y="59665"/>
                  <a:pt x="306838" y="136493"/>
                </a:cubicBezTo>
                <a:lnTo>
                  <a:pt x="323850" y="170250"/>
                </a:lnTo>
                <a:lnTo>
                  <a:pt x="340862" y="136493"/>
                </a:lnTo>
                <a:cubicBezTo>
                  <a:pt x="379581" y="59665"/>
                  <a:pt x="429692" y="19050"/>
                  <a:pt x="485775" y="19050"/>
                </a:cubicBezTo>
                <a:cubicBezTo>
                  <a:pt x="557879" y="19050"/>
                  <a:pt x="628650" y="91850"/>
                  <a:pt x="628650" y="166021"/>
                </a:cubicBezTo>
                <a:cubicBezTo>
                  <a:pt x="628650" y="333499"/>
                  <a:pt x="380857" y="543335"/>
                  <a:pt x="323850" y="589378"/>
                </a:cubicBezTo>
                <a:close/>
              </a:path>
            </a:pathLst>
          </a:custGeom>
          <a:solidFill>
            <a:srgbClr val="B4B5B2"/>
          </a:solidFill>
          <a:ln w="9525" cap="flat">
            <a:solidFill>
              <a:srgbClr val="B4B5B2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CA636A-3821-8799-94C7-C6D14DB70B5C}"/>
              </a:ext>
            </a:extLst>
          </p:cNvPr>
          <p:cNvGrpSpPr/>
          <p:nvPr/>
        </p:nvGrpSpPr>
        <p:grpSpPr>
          <a:xfrm>
            <a:off x="4160380" y="3031858"/>
            <a:ext cx="177648" cy="177648"/>
            <a:chOff x="5734050" y="3067050"/>
            <a:chExt cx="723900" cy="7239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70F3C41-05E0-B0A8-9FA2-350570A1B367}"/>
                </a:ext>
              </a:extLst>
            </p:cNvPr>
            <p:cNvSpPr/>
            <p:nvPr/>
          </p:nvSpPr>
          <p:spPr>
            <a:xfrm rot="16200000">
              <a:off x="5876937" y="3267776"/>
              <a:ext cx="438124" cy="322424"/>
            </a:xfrm>
            <a:custGeom>
              <a:avLst/>
              <a:gdLst>
                <a:gd name="connsiteX0" fmla="*/ 438125 w 438124"/>
                <a:gd name="connsiteY0" fmla="*/ 161212 h 322424"/>
                <a:gd name="connsiteX1" fmla="*/ 409550 w 438124"/>
                <a:gd name="connsiteY1" fmla="*/ 189787 h 322424"/>
                <a:gd name="connsiteX2" fmla="*/ 97511 w 438124"/>
                <a:gd name="connsiteY2" fmla="*/ 189787 h 322424"/>
                <a:gd name="connsiteX3" fmla="*/ 182093 w 438124"/>
                <a:gd name="connsiteY3" fmla="*/ 274369 h 322424"/>
                <a:gd name="connsiteX4" fmla="*/ 180667 w 438124"/>
                <a:gd name="connsiteY4" fmla="*/ 314755 h 322424"/>
                <a:gd name="connsiteX5" fmla="*/ 141707 w 438124"/>
                <a:gd name="connsiteY5" fmla="*/ 314755 h 322424"/>
                <a:gd name="connsiteX6" fmla="*/ 8357 w 438124"/>
                <a:gd name="connsiteY6" fmla="*/ 181405 h 322424"/>
                <a:gd name="connsiteX7" fmla="*/ 8357 w 438124"/>
                <a:gd name="connsiteY7" fmla="*/ 141019 h 322424"/>
                <a:gd name="connsiteX8" fmla="*/ 141707 w 438124"/>
                <a:gd name="connsiteY8" fmla="*/ 7669 h 322424"/>
                <a:gd name="connsiteX9" fmla="*/ 182093 w 438124"/>
                <a:gd name="connsiteY9" fmla="*/ 9095 h 322424"/>
                <a:gd name="connsiteX10" fmla="*/ 182093 w 438124"/>
                <a:gd name="connsiteY10" fmla="*/ 48055 h 322424"/>
                <a:gd name="connsiteX11" fmla="*/ 97511 w 438124"/>
                <a:gd name="connsiteY11" fmla="*/ 132637 h 322424"/>
                <a:gd name="connsiteX12" fmla="*/ 409550 w 438124"/>
                <a:gd name="connsiteY12" fmla="*/ 132637 h 322424"/>
                <a:gd name="connsiteX13" fmla="*/ 438125 w 438124"/>
                <a:gd name="connsiteY13" fmla="*/ 161212 h 32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8124" h="322424">
                  <a:moveTo>
                    <a:pt x="438125" y="161212"/>
                  </a:moveTo>
                  <a:cubicBezTo>
                    <a:pt x="438125" y="176994"/>
                    <a:pt x="425331" y="189787"/>
                    <a:pt x="409550" y="189787"/>
                  </a:cubicBezTo>
                  <a:lnTo>
                    <a:pt x="97511" y="189787"/>
                  </a:lnTo>
                  <a:lnTo>
                    <a:pt x="182093" y="274369"/>
                  </a:lnTo>
                  <a:cubicBezTo>
                    <a:pt x="192851" y="285915"/>
                    <a:pt x="192213" y="303997"/>
                    <a:pt x="180667" y="314755"/>
                  </a:cubicBezTo>
                  <a:cubicBezTo>
                    <a:pt x="169693" y="324981"/>
                    <a:pt x="152681" y="324981"/>
                    <a:pt x="141707" y="314755"/>
                  </a:cubicBezTo>
                  <a:lnTo>
                    <a:pt x="8357" y="181405"/>
                  </a:lnTo>
                  <a:cubicBezTo>
                    <a:pt x="-2786" y="170249"/>
                    <a:pt x="-2786" y="152176"/>
                    <a:pt x="8357" y="141019"/>
                  </a:cubicBezTo>
                  <a:lnTo>
                    <a:pt x="141707" y="7669"/>
                  </a:lnTo>
                  <a:cubicBezTo>
                    <a:pt x="153253" y="-3089"/>
                    <a:pt x="171334" y="-2451"/>
                    <a:pt x="182093" y="9095"/>
                  </a:cubicBezTo>
                  <a:cubicBezTo>
                    <a:pt x="192319" y="20069"/>
                    <a:pt x="192319" y="37081"/>
                    <a:pt x="182093" y="48055"/>
                  </a:cubicBezTo>
                  <a:lnTo>
                    <a:pt x="97511" y="132637"/>
                  </a:lnTo>
                  <a:lnTo>
                    <a:pt x="409550" y="132637"/>
                  </a:lnTo>
                  <a:cubicBezTo>
                    <a:pt x="425331" y="132637"/>
                    <a:pt x="438125" y="145431"/>
                    <a:pt x="438125" y="1612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D7625C-24B7-4682-A902-25DF7FCB8EB7}"/>
                </a:ext>
              </a:extLst>
            </p:cNvPr>
            <p:cNvSpPr/>
            <p:nvPr/>
          </p:nvSpPr>
          <p:spPr>
            <a:xfrm rot="16200000">
              <a:off x="5734050" y="3067050"/>
              <a:ext cx="723900" cy="723900"/>
            </a:xfrm>
            <a:custGeom>
              <a:avLst/>
              <a:gdLst>
                <a:gd name="connsiteX0" fmla="*/ 0 w 723900"/>
                <a:gd name="connsiteY0" fmla="*/ 361950 h 723900"/>
                <a:gd name="connsiteX1" fmla="*/ 361950 w 723900"/>
                <a:gd name="connsiteY1" fmla="*/ 723900 h 723900"/>
                <a:gd name="connsiteX2" fmla="*/ 723900 w 723900"/>
                <a:gd name="connsiteY2" fmla="*/ 361950 h 723900"/>
                <a:gd name="connsiteX3" fmla="*/ 361950 w 723900"/>
                <a:gd name="connsiteY3" fmla="*/ 0 h 723900"/>
                <a:gd name="connsiteX4" fmla="*/ 0 w 723900"/>
                <a:gd name="connsiteY4" fmla="*/ 361950 h 723900"/>
                <a:gd name="connsiteX5" fmla="*/ 57150 w 723900"/>
                <a:gd name="connsiteY5" fmla="*/ 361950 h 723900"/>
                <a:gd name="connsiteX6" fmla="*/ 361950 w 723900"/>
                <a:gd name="connsiteY6" fmla="*/ 57150 h 723900"/>
                <a:gd name="connsiteX7" fmla="*/ 666750 w 723900"/>
                <a:gd name="connsiteY7" fmla="*/ 361950 h 723900"/>
                <a:gd name="connsiteX8" fmla="*/ 361950 w 723900"/>
                <a:gd name="connsiteY8" fmla="*/ 666750 h 723900"/>
                <a:gd name="connsiteX9" fmla="*/ 57150 w 723900"/>
                <a:gd name="connsiteY9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0" y="361950"/>
                  </a:moveTo>
                  <a:cubicBezTo>
                    <a:pt x="0" y="561850"/>
                    <a:pt x="162051" y="723900"/>
                    <a:pt x="361950" y="723900"/>
                  </a:cubicBezTo>
                  <a:cubicBezTo>
                    <a:pt x="561850" y="723900"/>
                    <a:pt x="723900" y="561850"/>
                    <a:pt x="723900" y="361950"/>
                  </a:cubicBezTo>
                  <a:cubicBezTo>
                    <a:pt x="723900" y="162051"/>
                    <a:pt x="561850" y="0"/>
                    <a:pt x="361950" y="0"/>
                  </a:cubicBezTo>
                  <a:cubicBezTo>
                    <a:pt x="162051" y="0"/>
                    <a:pt x="0" y="162051"/>
                    <a:pt x="0" y="361950"/>
                  </a:cubicBezTo>
                  <a:close/>
                  <a:moveTo>
                    <a:pt x="57150" y="361950"/>
                  </a:moveTo>
                  <a:cubicBezTo>
                    <a:pt x="57150" y="193614"/>
                    <a:pt x="193614" y="57150"/>
                    <a:pt x="361950" y="57150"/>
                  </a:cubicBezTo>
                  <a:cubicBezTo>
                    <a:pt x="530286" y="57150"/>
                    <a:pt x="666750" y="193614"/>
                    <a:pt x="666750" y="361950"/>
                  </a:cubicBezTo>
                  <a:cubicBezTo>
                    <a:pt x="666750" y="530286"/>
                    <a:pt x="530286" y="666750"/>
                    <a:pt x="361950" y="666750"/>
                  </a:cubicBezTo>
                  <a:cubicBezTo>
                    <a:pt x="193614" y="666750"/>
                    <a:pt x="57150" y="530286"/>
                    <a:pt x="57150" y="36195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05FB60A-3594-4D59-ADC4-9A45E7DF0FAB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F7E553-1D4B-6A3B-0A5A-3BB0C886D7EA}"/>
              </a:ext>
            </a:extLst>
          </p:cNvPr>
          <p:cNvSpPr txBox="1"/>
          <p:nvPr/>
        </p:nvSpPr>
        <p:spPr>
          <a:xfrm>
            <a:off x="10670483" y="318037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Annie O.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8C7215C-8801-5EA4-DB92-426E008B6F88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raphic 78">
            <a:extLst>
              <a:ext uri="{FF2B5EF4-FFF2-40B4-BE49-F238E27FC236}">
                <a16:creationId xmlns:a16="http://schemas.microsoft.com/office/drawing/2014/main" id="{1A358C69-BF63-6DCA-EA3B-28497BDDEB2D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FFA2F9C-DD52-9CEA-C2E4-089D23C1C2D0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Picture Placeholder 42">
            <a:extLst>
              <a:ext uri="{FF2B5EF4-FFF2-40B4-BE49-F238E27FC236}">
                <a16:creationId xmlns:a16="http://schemas.microsoft.com/office/drawing/2014/main" id="{D6F7E8EE-E3FE-1944-3361-2527F76832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0465503" y="319805"/>
            <a:ext cx="238238" cy="238127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9A717DB-DA83-EF8C-90DA-19E9A11F15F0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4F47FF-DAFC-2B32-78CF-5E2EE27E52DF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7745FD-4AA6-C2A9-9388-63FC176C4D7A}"/>
              </a:ext>
            </a:extLst>
          </p:cNvPr>
          <p:cNvSpPr txBox="1"/>
          <p:nvPr/>
        </p:nvSpPr>
        <p:spPr>
          <a:xfrm>
            <a:off x="3314455" y="4816012"/>
            <a:ext cx="494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What determines “Popularity”?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7520CA-9C50-DC08-FE34-5243ACAC62AD}"/>
              </a:ext>
            </a:extLst>
          </p:cNvPr>
          <p:cNvSpPr txBox="1"/>
          <p:nvPr/>
        </p:nvSpPr>
        <p:spPr>
          <a:xfrm>
            <a:off x="3345017" y="5249549"/>
            <a:ext cx="5152981" cy="89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Elements like tempo and danceability play a significant role in determining popularity; songs with upbeat tempos and high danceability tend to attract more listeners and keep them engaged.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Picture Placeholder 123">
            <a:extLst>
              <a:ext uri="{FF2B5EF4-FFF2-40B4-BE49-F238E27FC236}">
                <a16:creationId xmlns:a16="http://schemas.microsoft.com/office/drawing/2014/main" id="{844D89A0-66B7-CB59-01BE-16E76A4A4EE9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3" t="13178" r="21875" b="584"/>
          <a:stretch/>
        </p:blipFill>
        <p:spPr>
          <a:xfrm>
            <a:off x="10497618" y="5114546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pic>
        <p:nvPicPr>
          <p:cNvPr id="46" name="Picture Placeholder 123">
            <a:extLst>
              <a:ext uri="{FF2B5EF4-FFF2-40B4-BE49-F238E27FC236}">
                <a16:creationId xmlns:a16="http://schemas.microsoft.com/office/drawing/2014/main" id="{2FB77816-ECFE-2D6B-ED11-EFB0E9D7178B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816"/>
          <a:stretch/>
        </p:blipFill>
        <p:spPr>
          <a:xfrm>
            <a:off x="8951322" y="5114546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B3FF192-51BF-2999-859C-165AB25AE4D9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9" name="Freeform: Shape 8">
              <a:hlinkClick r:id="rId4" action="ppaction://hlinksldjump"/>
              <a:extLst>
                <a:ext uri="{FF2B5EF4-FFF2-40B4-BE49-F238E27FC236}">
                  <a16:creationId xmlns:a16="http://schemas.microsoft.com/office/drawing/2014/main" id="{4E3EE310-5925-5D46-FAEB-BCCF50E1182A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5" name="Freeform: Shape 14">
              <a:hlinkClick r:id="rId4" action="ppaction://hlinksldjump"/>
              <a:extLst>
                <a:ext uri="{FF2B5EF4-FFF2-40B4-BE49-F238E27FC236}">
                  <a16:creationId xmlns:a16="http://schemas.microsoft.com/office/drawing/2014/main" id="{246B3115-7037-9A5E-DE25-11DF554670F7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4E7728-C586-09EF-6445-C5A16998EA88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48" name="Freeform: Shape 47">
              <a:hlinkClick r:id="rId6" action="ppaction://hlinksldjump"/>
              <a:extLst>
                <a:ext uri="{FF2B5EF4-FFF2-40B4-BE49-F238E27FC236}">
                  <a16:creationId xmlns:a16="http://schemas.microsoft.com/office/drawing/2014/main" id="{7BC9CBF3-F0A8-38BB-9524-7575B15704AD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9" name="Freeform: Shape 48">
              <a:hlinkClick r:id="rId6" action="ppaction://hlinksldjump"/>
              <a:extLst>
                <a:ext uri="{FF2B5EF4-FFF2-40B4-BE49-F238E27FC236}">
                  <a16:creationId xmlns:a16="http://schemas.microsoft.com/office/drawing/2014/main" id="{4C4DCFA0-C00E-AEBC-A8E3-685A9AF1F431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50" name="TextBox 49">
            <a:hlinkClick r:id="rId4" action="ppaction://hlinksldjump"/>
            <a:extLst>
              <a:ext uri="{FF2B5EF4-FFF2-40B4-BE49-F238E27FC236}">
                <a16:creationId xmlns:a16="http://schemas.microsoft.com/office/drawing/2014/main" id="{6B82647A-483C-9F63-3FF9-2DF768CB0E69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51" name="TextBox 50">
            <a:hlinkClick r:id="rId6" action="ppaction://hlinksldjump"/>
            <a:extLst>
              <a:ext uri="{FF2B5EF4-FFF2-40B4-BE49-F238E27FC236}">
                <a16:creationId xmlns:a16="http://schemas.microsoft.com/office/drawing/2014/main" id="{84227A51-375C-FED9-ED18-A2E4C675D0FF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03083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31A32"/>
            </a:gs>
            <a:gs pos="73000">
              <a:srgbClr val="12121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25ACCD-BEFE-4057-D0DA-23300AB281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F5E4E-9FDC-BD92-DDA4-122C91ADE39F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5C9BE8-F382-7DF0-2A23-EF042FD71119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8A3-668A-3F3A-D1EA-9A82C2E2130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408F0E-7024-852D-650D-D6ED0C99B1A2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D8E5ACC-26DE-243B-180E-E19057A9EB34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62" name="Oval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0EBFF13-875A-B852-A718-B8CEA4E2E071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DDB0EE0-9A9B-05EC-09CB-85DDD46723E8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1D2690-EA4E-562F-8571-7A8695694CC3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69" name="Oval 6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F2D5675-C11D-BD91-9CB3-90C4F1728675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D144AEC-A397-5B36-7EA8-6D96609E4671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DD5BFBE-6641-D138-826B-10AF96D14A21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1CB0576-DF8B-34D7-6035-B4F1FE7BA261}"/>
              </a:ext>
            </a:extLst>
          </p:cNvPr>
          <p:cNvSpPr txBox="1"/>
          <p:nvPr/>
        </p:nvSpPr>
        <p:spPr>
          <a:xfrm>
            <a:off x="9429813" y="312594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in</a:t>
            </a:r>
          </a:p>
        </p:txBody>
      </p: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4F3E08FA-4C08-7258-FA22-03C53F09604C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6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2913EB48-94F5-98C7-C275-915A1AD4D3EA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1ED760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hlinkClick r:id="rId3" action="ppaction://hlinksldjump"/>
            <a:extLst>
              <a:ext uri="{FF2B5EF4-FFF2-40B4-BE49-F238E27FC236}">
                <a16:creationId xmlns:a16="http://schemas.microsoft.com/office/drawing/2014/main" id="{29D393BC-86FC-4CA8-8830-E874EA43EE28}"/>
              </a:ext>
            </a:extLst>
          </p:cNvPr>
          <p:cNvSpPr txBox="1"/>
          <p:nvPr/>
        </p:nvSpPr>
        <p:spPr>
          <a:xfrm>
            <a:off x="869323" y="1302704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21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88AF1956-F7FB-2ADE-A3E7-1F7329C9752A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hlinkClick r:id="rId4" action="ppaction://hlinksldjump"/>
            <a:extLst>
              <a:ext uri="{FF2B5EF4-FFF2-40B4-BE49-F238E27FC236}">
                <a16:creationId xmlns:a16="http://schemas.microsoft.com/office/drawing/2014/main" id="{B8560F59-A67B-8514-2A4E-47A28A1A48B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9BF3CE-B5CC-0826-B505-034FA0112EB0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27" name="Freeform: Shape 26">
              <a:hlinkClick r:id="rId4" action="ppaction://hlinksldjump"/>
              <a:extLst>
                <a:ext uri="{FF2B5EF4-FFF2-40B4-BE49-F238E27FC236}">
                  <a16:creationId xmlns:a16="http://schemas.microsoft.com/office/drawing/2014/main" id="{0B437083-C79F-3320-0862-0AE0534D9648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hlinkClick r:id="rId4" action="ppaction://hlinksldjump"/>
              <a:extLst>
                <a:ext uri="{FF2B5EF4-FFF2-40B4-BE49-F238E27FC236}">
                  <a16:creationId xmlns:a16="http://schemas.microsoft.com/office/drawing/2014/main" id="{3A74A947-106C-8861-FA4A-4F68E2601555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hlinkClick r:id="rId4" action="ppaction://hlinksldjump"/>
              <a:extLst>
                <a:ext uri="{FF2B5EF4-FFF2-40B4-BE49-F238E27FC236}">
                  <a16:creationId xmlns:a16="http://schemas.microsoft.com/office/drawing/2014/main" id="{D2697409-DA9B-84CF-C5C5-4FA11D3D158F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TextBox 34">
            <a:hlinkClick r:id="rId5" action="ppaction://hlinksldjump"/>
            <a:extLst>
              <a:ext uri="{FF2B5EF4-FFF2-40B4-BE49-F238E27FC236}">
                <a16:creationId xmlns:a16="http://schemas.microsoft.com/office/drawing/2014/main" id="{D7FACB4C-BCA4-434A-8FA8-F4D0A8D4C109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242ACD-15E5-8F2C-9A52-01A6F8C1149E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41" name="Rectangle: Rounded Corners 40">
              <a:hlinkClick r:id="rId5" action="ppaction://hlinksldjump"/>
              <a:extLst>
                <a:ext uri="{FF2B5EF4-FFF2-40B4-BE49-F238E27FC236}">
                  <a16:creationId xmlns:a16="http://schemas.microsoft.com/office/drawing/2014/main" id="{04DE6D2B-6CE6-28FD-8F23-17896ED36EF7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4" name="Graphic 43" descr="Add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5B31FC8E-FC26-E411-4E49-286671264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3F997E9-B116-D8A6-6EF5-C091C7C77B6D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49" name="Rectangle: Rounded Corners 48">
              <a:hlinkClick r:id="rId8" action="ppaction://hlinksldjump"/>
              <a:extLst>
                <a:ext uri="{FF2B5EF4-FFF2-40B4-BE49-F238E27FC236}">
                  <a16:creationId xmlns:a16="http://schemas.microsoft.com/office/drawing/2014/main" id="{6FEC08F9-B3B1-86EB-79F3-CA1332F8881C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D20238C3-466E-42F9-B7C9-8DE3867D5B99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TextBox 54">
            <a:hlinkClick r:id="rId8" action="ppaction://hlinksldjump"/>
            <a:extLst>
              <a:ext uri="{FF2B5EF4-FFF2-40B4-BE49-F238E27FC236}">
                <a16:creationId xmlns:a16="http://schemas.microsoft.com/office/drawing/2014/main" id="{A2C13AB5-7A64-00F4-ECBF-90F667E097CA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225904-9D2F-F0C8-8BBE-32DEDB3F8B8F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hlinkClick r:id="rId9" action="ppaction://hlinksldjump"/>
            <a:extLst>
              <a:ext uri="{FF2B5EF4-FFF2-40B4-BE49-F238E27FC236}">
                <a16:creationId xmlns:a16="http://schemas.microsoft.com/office/drawing/2014/main" id="{67D53DBD-07C2-B89B-2A5E-6EA3F0CE967B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50" name="Freeform: Shape 49">
            <a:hlinkClick r:id="rId9" action="ppaction://hlinksldjump"/>
            <a:extLst>
              <a:ext uri="{FF2B5EF4-FFF2-40B4-BE49-F238E27FC236}">
                <a16:creationId xmlns:a16="http://schemas.microsoft.com/office/drawing/2014/main" id="{0E2B6178-FB2D-9772-47AD-87A734026875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hlinkClick r:id="rId10" action="ppaction://hlinksldjump"/>
            <a:extLst>
              <a:ext uri="{FF2B5EF4-FFF2-40B4-BE49-F238E27FC236}">
                <a16:creationId xmlns:a16="http://schemas.microsoft.com/office/drawing/2014/main" id="{B5F22004-B568-5F9F-D315-B9048F8F933E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58" name="Freeform: Shape 57">
            <a:hlinkClick r:id="rId10" action="ppaction://hlinksldjump"/>
            <a:extLst>
              <a:ext uri="{FF2B5EF4-FFF2-40B4-BE49-F238E27FC236}">
                <a16:creationId xmlns:a16="http://schemas.microsoft.com/office/drawing/2014/main" id="{84827C04-91A4-59E2-705C-138BA0A13DA9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216686" y="1907750"/>
            <a:ext cx="2190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29B0C45B-43BB-5FBD-2EEB-988D2B901594}"/>
              </a:ext>
            </a:extLst>
          </p:cNvPr>
          <p:cNvSpPr/>
          <p:nvPr/>
        </p:nvSpPr>
        <p:spPr>
          <a:xfrm>
            <a:off x="4929283" y="5181828"/>
            <a:ext cx="8096" cy="857"/>
          </a:xfrm>
          <a:custGeom>
            <a:avLst/>
            <a:gdLst>
              <a:gd name="connsiteX0" fmla="*/ 8096 w 8096"/>
              <a:gd name="connsiteY0" fmla="*/ 0 h 857"/>
              <a:gd name="connsiteX1" fmla="*/ 0 w 8096"/>
              <a:gd name="connsiteY1" fmla="*/ 0 h 857"/>
              <a:gd name="connsiteX2" fmla="*/ 8096 w 8096"/>
              <a:gd name="connsiteY2" fmla="*/ 0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8096" y="0"/>
                </a:moveTo>
                <a:lnTo>
                  <a:pt x="0" y="0"/>
                </a:lnTo>
                <a:cubicBezTo>
                  <a:pt x="2667" y="1143"/>
                  <a:pt x="5429" y="1143"/>
                  <a:pt x="8096" y="0"/>
                </a:cubicBezTo>
                <a:close/>
              </a:path>
            </a:pathLst>
          </a:custGeom>
          <a:solidFill>
            <a:srgbClr val="19191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74C5E675-701B-8094-F5F5-D71CAAE61688}"/>
              </a:ext>
            </a:extLst>
          </p:cNvPr>
          <p:cNvSpPr/>
          <p:nvPr/>
        </p:nvSpPr>
        <p:spPr>
          <a:xfrm>
            <a:off x="4929283" y="5181828"/>
            <a:ext cx="8096" cy="1572"/>
          </a:xfrm>
          <a:custGeom>
            <a:avLst/>
            <a:gdLst>
              <a:gd name="connsiteX0" fmla="*/ 8096 w 8096"/>
              <a:gd name="connsiteY0" fmla="*/ 0 h 1572"/>
              <a:gd name="connsiteX1" fmla="*/ 0 w 8096"/>
              <a:gd name="connsiteY1" fmla="*/ 0 h 1572"/>
              <a:gd name="connsiteX2" fmla="*/ 8096 w 8096"/>
              <a:gd name="connsiteY2" fmla="*/ 0 h 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2">
                <a:moveTo>
                  <a:pt x="8096" y="0"/>
                </a:moveTo>
                <a:cubicBezTo>
                  <a:pt x="5429" y="1143"/>
                  <a:pt x="2667" y="1143"/>
                  <a:pt x="0" y="0"/>
                </a:cubicBezTo>
                <a:cubicBezTo>
                  <a:pt x="2667" y="2191"/>
                  <a:pt x="5429" y="2000"/>
                  <a:pt x="8096" y="0"/>
                </a:cubicBezTo>
                <a:close/>
              </a:path>
            </a:pathLst>
          </a:custGeom>
          <a:solidFill>
            <a:srgbClr val="19191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223AA4-B730-3AEB-3564-71CF3E904C71}"/>
              </a:ext>
            </a:extLst>
          </p:cNvPr>
          <p:cNvSpPr txBox="1"/>
          <p:nvPr/>
        </p:nvSpPr>
        <p:spPr>
          <a:xfrm>
            <a:off x="3216685" y="2584707"/>
            <a:ext cx="8575264" cy="229120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Introduction</a:t>
            </a:r>
            <a:endParaRPr lang="en-IN" sz="1600" dirty="0">
              <a:solidFill>
                <a:srgbClr val="B4B5B2"/>
              </a:solidFill>
              <a:latin typeface="Open Sans" panose="020B0606030504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1600" dirty="0">
                <a:solidFill>
                  <a:srgbClr val="B4B5B2"/>
                </a:solidFill>
                <a:latin typeface="Open Sans" panose="020B0606030504020204" pitchFamily="34" charset="0"/>
              </a:rPr>
              <a:t>Objective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What is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Spotify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IN" sz="1600" dirty="0">
                <a:solidFill>
                  <a:srgbClr val="B4B5B2"/>
                </a:solidFill>
                <a:latin typeface="Open Sans" panose="020B0606030504020204" pitchFamily="34" charset="0"/>
              </a:rPr>
              <a:t>SWOT Analysis</a:t>
            </a:r>
            <a:endParaRPr lang="en-IN" sz="1600" b="1" dirty="0">
              <a:solidFill>
                <a:srgbClr val="1ED760"/>
              </a:solidFill>
              <a:latin typeface="Open Sans" panose="020B0606030504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600" dirty="0">
              <a:solidFill>
                <a:srgbClr val="B4B5B2"/>
              </a:solidFill>
              <a:latin typeface="Open Sans" panose="020B0606030504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Music Genres Analysis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600" dirty="0">
                <a:solidFill>
                  <a:srgbClr val="B4B5B2"/>
                </a:solidFill>
                <a:latin typeface="Open Sans" panose="020B0606030504020204" pitchFamily="34" charset="0"/>
              </a:rPr>
              <a:t>Artist Popularity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Song Popularity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600" dirty="0">
                <a:solidFill>
                  <a:srgbClr val="B4B5B2"/>
                </a:solidFill>
                <a:latin typeface="Open Sans" panose="020B0606030504020204" pitchFamily="34" charset="0"/>
              </a:rPr>
              <a:t>Conclusion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64C77AC-6E12-D550-819C-EA9CFBBD3724}"/>
              </a:ext>
            </a:extLst>
          </p:cNvPr>
          <p:cNvGrpSpPr/>
          <p:nvPr/>
        </p:nvGrpSpPr>
        <p:grpSpPr>
          <a:xfrm>
            <a:off x="3354585" y="5614638"/>
            <a:ext cx="1759577" cy="518513"/>
            <a:chOff x="3660298" y="4527635"/>
            <a:chExt cx="1986353" cy="585340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DE0006AF-31CB-231E-D4F6-D868DFE9BE73}"/>
                </a:ext>
              </a:extLst>
            </p:cNvPr>
            <p:cNvSpPr/>
            <p:nvPr/>
          </p:nvSpPr>
          <p:spPr>
            <a:xfrm>
              <a:off x="3660298" y="4527635"/>
              <a:ext cx="1986353" cy="585340"/>
            </a:xfrm>
            <a:prstGeom prst="roundRect">
              <a:avLst>
                <a:gd name="adj" fmla="val 50000"/>
              </a:avLst>
            </a:prstGeom>
            <a:solidFill>
              <a:srgbClr val="1ED76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B399B2D-B4AD-4519-5980-902ACC86562F}"/>
                </a:ext>
              </a:extLst>
            </p:cNvPr>
            <p:cNvSpPr txBox="1"/>
            <p:nvPr/>
          </p:nvSpPr>
          <p:spPr>
            <a:xfrm>
              <a:off x="4304040" y="4640564"/>
              <a:ext cx="698867" cy="382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Medium" panose="00000600000000000000" pitchFamily="50" charset="0"/>
                  <a:cs typeface="Poppins Medium" panose="00000600000000000000" pitchFamily="50" charset="0"/>
                </a:rPr>
                <a:t>Play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CCD7FD8-70CD-8FA0-78C1-11A113F427C6}"/>
              </a:ext>
            </a:extLst>
          </p:cNvPr>
          <p:cNvGrpSpPr/>
          <p:nvPr/>
        </p:nvGrpSpPr>
        <p:grpSpPr>
          <a:xfrm>
            <a:off x="5379885" y="5614638"/>
            <a:ext cx="1759577" cy="518513"/>
            <a:chOff x="6096000" y="4527635"/>
            <a:chExt cx="1986353" cy="585340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DCF34284-4ECD-5A3E-7B23-7CB453163349}"/>
                </a:ext>
              </a:extLst>
            </p:cNvPr>
            <p:cNvSpPr/>
            <p:nvPr/>
          </p:nvSpPr>
          <p:spPr>
            <a:xfrm>
              <a:off x="6096000" y="4527635"/>
              <a:ext cx="1986353" cy="585340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BB3C482-6436-283A-CBED-C315BA5304DF}"/>
                </a:ext>
              </a:extLst>
            </p:cNvPr>
            <p:cNvSpPr txBox="1"/>
            <p:nvPr/>
          </p:nvSpPr>
          <p:spPr>
            <a:xfrm>
              <a:off x="6575069" y="4640564"/>
              <a:ext cx="1028214" cy="416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Medium" panose="00000600000000000000" pitchFamily="50" charset="0"/>
                  <a:ea typeface="+mn-ea"/>
                  <a:cs typeface="Poppins Medium" panose="00000600000000000000" pitchFamily="50" charset="0"/>
                </a:rPr>
                <a:t>Follow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6CF7FD9-2F2E-7BD1-706B-E16DA55CE7AD}"/>
              </a:ext>
            </a:extLst>
          </p:cNvPr>
          <p:cNvGrpSpPr/>
          <p:nvPr/>
        </p:nvGrpSpPr>
        <p:grpSpPr>
          <a:xfrm>
            <a:off x="7510381" y="5821508"/>
            <a:ext cx="320149" cy="62387"/>
            <a:chOff x="8439178" y="4793291"/>
            <a:chExt cx="361410" cy="70427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47EE6C9-0F5E-321F-508D-CF1B448127FD}"/>
                </a:ext>
              </a:extLst>
            </p:cNvPr>
            <p:cNvSpPr/>
            <p:nvPr/>
          </p:nvSpPr>
          <p:spPr>
            <a:xfrm>
              <a:off x="8439178" y="4793291"/>
              <a:ext cx="70427" cy="70427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44A5030-D66D-D18E-5828-038F2F37BCCA}"/>
                </a:ext>
              </a:extLst>
            </p:cNvPr>
            <p:cNvSpPr/>
            <p:nvPr/>
          </p:nvSpPr>
          <p:spPr>
            <a:xfrm>
              <a:off x="8585904" y="4793291"/>
              <a:ext cx="70427" cy="70427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2D7FC6B-3C09-EB09-0492-7F0722E8B635}"/>
                </a:ext>
              </a:extLst>
            </p:cNvPr>
            <p:cNvSpPr/>
            <p:nvPr/>
          </p:nvSpPr>
          <p:spPr>
            <a:xfrm>
              <a:off x="8730161" y="4793291"/>
              <a:ext cx="70427" cy="70427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Picture Placeholder 123">
            <a:extLst>
              <a:ext uri="{FF2B5EF4-FFF2-40B4-BE49-F238E27FC236}">
                <a16:creationId xmlns:a16="http://schemas.microsoft.com/office/drawing/2014/main" id="{676A2F66-A4F0-05D9-9098-23920FD7A40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6" t="17249" r="26227" b="5175"/>
          <a:stretch/>
        </p:blipFill>
        <p:spPr>
          <a:xfrm>
            <a:off x="10587806" y="3890919"/>
            <a:ext cx="1241058" cy="2242233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pic>
        <p:nvPicPr>
          <p:cNvPr id="10" name="Picture Placeholder 123">
            <a:extLst>
              <a:ext uri="{FF2B5EF4-FFF2-40B4-BE49-F238E27FC236}">
                <a16:creationId xmlns:a16="http://schemas.microsoft.com/office/drawing/2014/main" id="{A5DADF90-F736-E53E-3DBF-B4877D78BA3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816"/>
          <a:stretch/>
        </p:blipFill>
        <p:spPr>
          <a:xfrm>
            <a:off x="10587806" y="2377502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pic>
        <p:nvPicPr>
          <p:cNvPr id="11" name="Picture Placeholder 123">
            <a:extLst>
              <a:ext uri="{FF2B5EF4-FFF2-40B4-BE49-F238E27FC236}">
                <a16:creationId xmlns:a16="http://schemas.microsoft.com/office/drawing/2014/main" id="{5591E0A2-915D-4DD3-D51B-BE46ED796F58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816"/>
          <a:stretch/>
        </p:blipFill>
        <p:spPr>
          <a:xfrm>
            <a:off x="9093411" y="4871141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1837D36-27BD-4F67-99E3-9F57AE395B13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1AFEC3-1611-3C59-A833-A4C6B747EE14}"/>
              </a:ext>
            </a:extLst>
          </p:cNvPr>
          <p:cNvSpPr txBox="1"/>
          <p:nvPr/>
        </p:nvSpPr>
        <p:spPr>
          <a:xfrm>
            <a:off x="10670483" y="318037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Chloe K.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8626527-3684-1B7E-4093-3E477B3EDDF7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Graphic 78">
            <a:extLst>
              <a:ext uri="{FF2B5EF4-FFF2-40B4-BE49-F238E27FC236}">
                <a16:creationId xmlns:a16="http://schemas.microsoft.com/office/drawing/2014/main" id="{FF7D720F-1AC1-FAEF-CF48-FA6E25A3CFFB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8718E81-144B-3E4F-D228-F10B9C85C5E0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C90E59-1CD6-8B22-CE57-D68551AB5FE1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8" name="Freeform: Shape 17">
              <a:hlinkClick r:id="rId14" action="ppaction://hlinksldjump"/>
              <a:extLst>
                <a:ext uri="{FF2B5EF4-FFF2-40B4-BE49-F238E27FC236}">
                  <a16:creationId xmlns:a16="http://schemas.microsoft.com/office/drawing/2014/main" id="{1AC3921A-5977-20FD-0C93-DB17D374CF99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3" name="Freeform: Shape 22">
              <a:hlinkClick r:id="rId14" action="ppaction://hlinksldjump"/>
              <a:extLst>
                <a:ext uri="{FF2B5EF4-FFF2-40B4-BE49-F238E27FC236}">
                  <a16:creationId xmlns:a16="http://schemas.microsoft.com/office/drawing/2014/main" id="{2ED1B844-E35D-F737-13FC-AA6338E10173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0354B9-51D0-F809-83C1-E7B6D948849D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25" name="Freeform: Shape 24">
              <a:hlinkClick r:id="rId3" action="ppaction://hlinksldjump"/>
              <a:extLst>
                <a:ext uri="{FF2B5EF4-FFF2-40B4-BE49-F238E27FC236}">
                  <a16:creationId xmlns:a16="http://schemas.microsoft.com/office/drawing/2014/main" id="{618977D9-9B0B-60D8-5B2E-9540E5924C65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7" name="Freeform: Shape 36">
              <a:hlinkClick r:id="rId3" action="ppaction://hlinksldjump"/>
              <a:extLst>
                <a:ext uri="{FF2B5EF4-FFF2-40B4-BE49-F238E27FC236}">
                  <a16:creationId xmlns:a16="http://schemas.microsoft.com/office/drawing/2014/main" id="{5CE5F7D7-250A-3313-12D6-04ACAD4ABF30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8" name="TextBox 37">
            <a:hlinkClick r:id="rId14" action="ppaction://hlinksldjump"/>
            <a:extLst>
              <a:ext uri="{FF2B5EF4-FFF2-40B4-BE49-F238E27FC236}">
                <a16:creationId xmlns:a16="http://schemas.microsoft.com/office/drawing/2014/main" id="{FA7667A1-64E7-33F9-AD7A-67EF5D1ABD3D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39" name="TextBox 38">
            <a:hlinkClick r:id="rId3" action="ppaction://hlinksldjump"/>
            <a:extLst>
              <a:ext uri="{FF2B5EF4-FFF2-40B4-BE49-F238E27FC236}">
                <a16:creationId xmlns:a16="http://schemas.microsoft.com/office/drawing/2014/main" id="{4820415B-B0AD-8310-F4CE-1DDF23C3CF34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17024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4692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Artist Popularity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r="21906"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3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3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4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5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5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6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6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7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7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7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7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8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8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9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9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20BE80F8-3DA8-3CE3-6EE6-1B205C261DEA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92AE49-DBE2-F783-AF05-C2CAF89A530D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412DC-973F-E207-6F99-14C0272F9360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E724769-AC02-CF54-6F83-50FBD206FD4D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51202D-7DA7-0D12-5100-285AE1C3C638}"/>
              </a:ext>
            </a:extLst>
          </p:cNvPr>
          <p:cNvSpPr txBox="1"/>
          <p:nvPr/>
        </p:nvSpPr>
        <p:spPr>
          <a:xfrm>
            <a:off x="10670483" y="318037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Annie O.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37088A7-2CF2-082C-D705-5C6294493BFB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raphic 78">
            <a:extLst>
              <a:ext uri="{FF2B5EF4-FFF2-40B4-BE49-F238E27FC236}">
                <a16:creationId xmlns:a16="http://schemas.microsoft.com/office/drawing/2014/main" id="{7C29BBE8-BEFD-912F-4A9F-EE0799FABCE4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07B82F4-4D01-2B43-AB29-FC60909DEF45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Picture Placeholder 42">
            <a:extLst>
              <a:ext uri="{FF2B5EF4-FFF2-40B4-BE49-F238E27FC236}">
                <a16:creationId xmlns:a16="http://schemas.microsoft.com/office/drawing/2014/main" id="{457FFA8D-D571-CB76-3DD1-767B921470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0465503" y="319805"/>
            <a:ext cx="238238" cy="238127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C81026F-25E1-CE90-5BF5-C2B22CEB8260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1" name="Freeform: Shape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A1E36B57-5197-BACB-958F-1C951BD48108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" name="Freeform: Shape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FDB02FE3-0F9A-A3F9-D840-C239A93CC005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8B5D1F-EECC-EA1B-BA9F-DBD5E8175FB9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5" name="Freeform: Shape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6E4DDBAD-EC35-0985-F665-357F346C6381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" name="Freeform: Shape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7799DB67-4816-01D4-EE27-8C1B85CA5579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3" name="TextBox 22">
            <a:hlinkClick r:id="rId4" action="ppaction://hlinksldjump"/>
            <a:extLst>
              <a:ext uri="{FF2B5EF4-FFF2-40B4-BE49-F238E27FC236}">
                <a16:creationId xmlns:a16="http://schemas.microsoft.com/office/drawing/2014/main" id="{5A9F8E1F-2CB6-BE2C-49A3-EC2615D51673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88DCBCED-9DA9-FFC9-D69B-0CB5AB5C0DC1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E320EB-3174-F534-66F9-61433012C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706154"/>
              </p:ext>
            </p:extLst>
          </p:nvPr>
        </p:nvGraphicFramePr>
        <p:xfrm>
          <a:off x="3183397" y="2927280"/>
          <a:ext cx="8869056" cy="38095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5382">
                  <a:extLst>
                    <a:ext uri="{9D8B030D-6E8A-4147-A177-3AD203B41FA5}">
                      <a16:colId xmlns:a16="http://schemas.microsoft.com/office/drawing/2014/main" val="3107933671"/>
                    </a:ext>
                  </a:extLst>
                </a:gridCol>
                <a:gridCol w="1279191">
                  <a:extLst>
                    <a:ext uri="{9D8B030D-6E8A-4147-A177-3AD203B41FA5}">
                      <a16:colId xmlns:a16="http://schemas.microsoft.com/office/drawing/2014/main" val="1684966798"/>
                    </a:ext>
                  </a:extLst>
                </a:gridCol>
                <a:gridCol w="852794">
                  <a:extLst>
                    <a:ext uri="{9D8B030D-6E8A-4147-A177-3AD203B41FA5}">
                      <a16:colId xmlns:a16="http://schemas.microsoft.com/office/drawing/2014/main" val="4278674085"/>
                    </a:ext>
                  </a:extLst>
                </a:gridCol>
                <a:gridCol w="1009139">
                  <a:extLst>
                    <a:ext uri="{9D8B030D-6E8A-4147-A177-3AD203B41FA5}">
                      <a16:colId xmlns:a16="http://schemas.microsoft.com/office/drawing/2014/main" val="472416847"/>
                    </a:ext>
                  </a:extLst>
                </a:gridCol>
                <a:gridCol w="596956">
                  <a:extLst>
                    <a:ext uri="{9D8B030D-6E8A-4147-A177-3AD203B41FA5}">
                      <a16:colId xmlns:a16="http://schemas.microsoft.com/office/drawing/2014/main" val="3681514093"/>
                    </a:ext>
                  </a:extLst>
                </a:gridCol>
                <a:gridCol w="753301">
                  <a:extLst>
                    <a:ext uri="{9D8B030D-6E8A-4147-A177-3AD203B41FA5}">
                      <a16:colId xmlns:a16="http://schemas.microsoft.com/office/drawing/2014/main" val="2835863476"/>
                    </a:ext>
                  </a:extLst>
                </a:gridCol>
                <a:gridCol w="1293404">
                  <a:extLst>
                    <a:ext uri="{9D8B030D-6E8A-4147-A177-3AD203B41FA5}">
                      <a16:colId xmlns:a16="http://schemas.microsoft.com/office/drawing/2014/main" val="3757853751"/>
                    </a:ext>
                  </a:extLst>
                </a:gridCol>
                <a:gridCol w="852794">
                  <a:extLst>
                    <a:ext uri="{9D8B030D-6E8A-4147-A177-3AD203B41FA5}">
                      <a16:colId xmlns:a16="http://schemas.microsoft.com/office/drawing/2014/main" val="712940975"/>
                    </a:ext>
                  </a:extLst>
                </a:gridCol>
                <a:gridCol w="1009139">
                  <a:extLst>
                    <a:ext uri="{9D8B030D-6E8A-4147-A177-3AD203B41FA5}">
                      <a16:colId xmlns:a16="http://schemas.microsoft.com/office/drawing/2014/main" val="3214307763"/>
                    </a:ext>
                  </a:extLst>
                </a:gridCol>
                <a:gridCol w="596956">
                  <a:extLst>
                    <a:ext uri="{9D8B030D-6E8A-4147-A177-3AD203B41FA5}">
                      <a16:colId xmlns:a16="http://schemas.microsoft.com/office/drawing/2014/main" val="1989283559"/>
                    </a:ext>
                  </a:extLst>
                </a:gridCol>
              </a:tblGrid>
              <a:tr h="238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Genre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5443" marB="0" anchor="ctr"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Artist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5443" marB="0" anchor="ctr"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Popularity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5443" marB="0" anchor="ctr"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Danceability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5443" marB="0" anchor="ctr"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Tempo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5443" marB="0" anchor="ctr"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Genre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5443" marB="0" anchor="ctr"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Artist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5443" marB="0" anchor="ctr"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Popularity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5443" marB="0" anchor="ctr"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Danceability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5443" marB="0" anchor="ctr"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Tempo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5443" marB="0" anchor="ctr">
                    <a:solidFill>
                      <a:srgbClr val="3030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70808"/>
                  </a:ext>
                </a:extLst>
              </a:tr>
              <a:tr h="238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Chill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Prinz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142.09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Hip-Hop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Bizarrap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96.00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122.10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249628"/>
                  </a:ext>
                </a:extLst>
              </a:tr>
              <a:tr h="238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Chill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CORBAL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71.00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80.28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Hip-Hop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Cartel De Santa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87.97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705444"/>
                  </a:ext>
                </a:extLst>
              </a:tr>
              <a:tr h="238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Chill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Victoria Monét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71.00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76.96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Hip-Hop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NF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90.42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43248"/>
                  </a:ext>
                </a:extLst>
              </a:tr>
              <a:tr h="238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Country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Zach Bryan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79.00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122.81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House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Anne-Marie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64.00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140.08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178893"/>
                  </a:ext>
                </a:extLst>
              </a:tr>
              <a:tr h="238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Country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Morgan Wallen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77.33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122.23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House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MELON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61.20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129.39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292446"/>
                  </a:ext>
                </a:extLst>
              </a:tr>
              <a:tr h="238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Country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Luke Combs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111.15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House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Mark Mendy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60.00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125.04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302869"/>
                  </a:ext>
                </a:extLst>
              </a:tr>
              <a:tr h="238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EDM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Lucas &amp; Steve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68.00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125.06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Indie-Pop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beabadoobee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82.00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113.95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48637"/>
                  </a:ext>
                </a:extLst>
              </a:tr>
              <a:tr h="238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EDM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Sigala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68.00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0.68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125.02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Indie-Pop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Lovejoy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152.01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867198"/>
                  </a:ext>
                </a:extLst>
              </a:tr>
              <a:tr h="238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EDM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Chico Rose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66.00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121.15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Indie-Pop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Måneskin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68.92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130.36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61E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723797"/>
                  </a:ext>
                </a:extLst>
              </a:tr>
              <a:tr h="238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Electro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Melanie Martinez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181.87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Metal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Linkin Park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84.00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105.01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346053"/>
                  </a:ext>
                </a:extLst>
              </a:tr>
              <a:tr h="238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Electro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Miranda!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122.92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Metal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Falling In Reverse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161.95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854509"/>
                  </a:ext>
                </a:extLst>
              </a:tr>
              <a:tr h="238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Electro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Young Marco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69.00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136.02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Metal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SiM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74.00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159.89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35E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35204"/>
                  </a:ext>
                </a:extLst>
              </a:tr>
              <a:tr h="238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French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GAULOIS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74.00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134.07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Pop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TINI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84.00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119.87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179190"/>
                  </a:ext>
                </a:extLst>
              </a:tr>
              <a:tr h="238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French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Trinix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69.00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112.52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Pop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Miley Cyrus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80.27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130.60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5484"/>
                  </a:ext>
                </a:extLst>
              </a:tr>
              <a:tr h="238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French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Hös Copperfield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68.00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106.53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Pop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SZA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80.00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0.68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99.94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443" marR="5443" marT="21771" marB="21771" anchor="ctr">
                    <a:solidFill>
                      <a:srgbClr val="1ED7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414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333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2995215" y="2825863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4692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Artist Popularity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r="21906"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3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3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4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5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5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6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6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7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7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7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7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8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8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9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9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20BE80F8-3DA8-3CE3-6EE6-1B205C261DEA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92AE49-DBE2-F783-AF05-C2CAF89A530D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412DC-973F-E207-6F99-14C0272F9360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E724769-AC02-CF54-6F83-50FBD206FD4D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51202D-7DA7-0D12-5100-285AE1C3C638}"/>
              </a:ext>
            </a:extLst>
          </p:cNvPr>
          <p:cNvSpPr txBox="1"/>
          <p:nvPr/>
        </p:nvSpPr>
        <p:spPr>
          <a:xfrm>
            <a:off x="10670483" y="318037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Annie O.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37088A7-2CF2-082C-D705-5C6294493BFB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raphic 78">
            <a:extLst>
              <a:ext uri="{FF2B5EF4-FFF2-40B4-BE49-F238E27FC236}">
                <a16:creationId xmlns:a16="http://schemas.microsoft.com/office/drawing/2014/main" id="{7C29BBE8-BEFD-912F-4A9F-EE0799FABCE4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07B82F4-4D01-2B43-AB29-FC60909DEF45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Picture Placeholder 42">
            <a:extLst>
              <a:ext uri="{FF2B5EF4-FFF2-40B4-BE49-F238E27FC236}">
                <a16:creationId xmlns:a16="http://schemas.microsoft.com/office/drawing/2014/main" id="{457FFA8D-D571-CB76-3DD1-767B921470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0465503" y="319805"/>
            <a:ext cx="238238" cy="238127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606F20D-33AC-8BDD-015F-5C9D175B22A9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2" name="Freeform: Shape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05CD41DA-2490-7A3B-9E54-0F90FA765633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3" name="Freeform: Shape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D0C0497A-D6B8-F0B9-CD5C-1F88C65F1F9D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668B99-E6DF-2342-99A3-A06E3E12E13A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8" name="Freeform: Shape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26801DC0-5A8D-76EB-01A5-0FBE3D7AA348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3" name="Freeform: Shape 22">
              <a:hlinkClick r:id="rId6" action="ppaction://hlinksldjump"/>
              <a:extLst>
                <a:ext uri="{FF2B5EF4-FFF2-40B4-BE49-F238E27FC236}">
                  <a16:creationId xmlns:a16="http://schemas.microsoft.com/office/drawing/2014/main" id="{D99D0D0E-2529-69EA-E9AC-1059F6275F81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0C745F71-4139-30D3-DA6B-7BED4F85995D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25" name="TextBox 24">
            <a:hlinkClick r:id="rId6" action="ppaction://hlinksldjump"/>
            <a:extLst>
              <a:ext uri="{FF2B5EF4-FFF2-40B4-BE49-F238E27FC236}">
                <a16:creationId xmlns:a16="http://schemas.microsoft.com/office/drawing/2014/main" id="{F5E1524C-852B-ED42-1E88-4543B3A95FC4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F517CE-19A8-1B31-DF2B-52F4B8B39D92}"/>
              </a:ext>
            </a:extLst>
          </p:cNvPr>
          <p:cNvSpPr/>
          <p:nvPr/>
        </p:nvSpPr>
        <p:spPr>
          <a:xfrm>
            <a:off x="3782802" y="3166219"/>
            <a:ext cx="6986186" cy="32543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69C08EA-A6A6-14F0-7F79-9B99E578B1CF}"/>
              </a:ext>
            </a:extLst>
          </p:cNvPr>
          <p:cNvSpPr/>
          <p:nvPr/>
        </p:nvSpPr>
        <p:spPr>
          <a:xfrm>
            <a:off x="3780971" y="3392714"/>
            <a:ext cx="6955972" cy="0"/>
          </a:xfrm>
          <a:custGeom>
            <a:avLst/>
            <a:gdLst>
              <a:gd name="connsiteX0" fmla="*/ 0 w 6955972"/>
              <a:gd name="connsiteY0" fmla="*/ 0 h 0"/>
              <a:gd name="connsiteX1" fmla="*/ 6955972 w 69559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55972">
                <a:moveTo>
                  <a:pt x="0" y="0"/>
                </a:moveTo>
                <a:lnTo>
                  <a:pt x="695597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3DBF93A-9F64-7275-7530-A4BD5AFCF0D6}"/>
              </a:ext>
            </a:extLst>
          </p:cNvPr>
          <p:cNvSpPr/>
          <p:nvPr/>
        </p:nvSpPr>
        <p:spPr>
          <a:xfrm>
            <a:off x="3797909" y="3810000"/>
            <a:ext cx="6955972" cy="0"/>
          </a:xfrm>
          <a:custGeom>
            <a:avLst/>
            <a:gdLst>
              <a:gd name="connsiteX0" fmla="*/ 0 w 6955972"/>
              <a:gd name="connsiteY0" fmla="*/ 0 h 0"/>
              <a:gd name="connsiteX1" fmla="*/ 6955972 w 69559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55972">
                <a:moveTo>
                  <a:pt x="0" y="0"/>
                </a:moveTo>
                <a:lnTo>
                  <a:pt x="695597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CC5D50E-EBB3-64D5-498F-149BFC98900E}"/>
              </a:ext>
            </a:extLst>
          </p:cNvPr>
          <p:cNvSpPr/>
          <p:nvPr/>
        </p:nvSpPr>
        <p:spPr>
          <a:xfrm>
            <a:off x="3797909" y="4209013"/>
            <a:ext cx="6955972" cy="0"/>
          </a:xfrm>
          <a:custGeom>
            <a:avLst/>
            <a:gdLst>
              <a:gd name="connsiteX0" fmla="*/ 0 w 6955972"/>
              <a:gd name="connsiteY0" fmla="*/ 0 h 0"/>
              <a:gd name="connsiteX1" fmla="*/ 6955972 w 69559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55972">
                <a:moveTo>
                  <a:pt x="0" y="0"/>
                </a:moveTo>
                <a:lnTo>
                  <a:pt x="695597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ABE7D79-4EB6-92A0-438C-61E919B39F0A}"/>
              </a:ext>
            </a:extLst>
          </p:cNvPr>
          <p:cNvSpPr/>
          <p:nvPr/>
        </p:nvSpPr>
        <p:spPr>
          <a:xfrm>
            <a:off x="3797909" y="4626299"/>
            <a:ext cx="6955972" cy="0"/>
          </a:xfrm>
          <a:custGeom>
            <a:avLst/>
            <a:gdLst>
              <a:gd name="connsiteX0" fmla="*/ 0 w 6955972"/>
              <a:gd name="connsiteY0" fmla="*/ 0 h 0"/>
              <a:gd name="connsiteX1" fmla="*/ 6955972 w 69559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55972">
                <a:moveTo>
                  <a:pt x="0" y="0"/>
                </a:moveTo>
                <a:lnTo>
                  <a:pt x="695597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8FA6120-84D4-0E64-EB62-9AE9E42B8792}"/>
              </a:ext>
            </a:extLst>
          </p:cNvPr>
          <p:cNvSpPr/>
          <p:nvPr/>
        </p:nvSpPr>
        <p:spPr>
          <a:xfrm>
            <a:off x="3797909" y="5032699"/>
            <a:ext cx="6955972" cy="0"/>
          </a:xfrm>
          <a:custGeom>
            <a:avLst/>
            <a:gdLst>
              <a:gd name="connsiteX0" fmla="*/ 0 w 6955972"/>
              <a:gd name="connsiteY0" fmla="*/ 0 h 0"/>
              <a:gd name="connsiteX1" fmla="*/ 6955972 w 69559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55972">
                <a:moveTo>
                  <a:pt x="0" y="0"/>
                </a:moveTo>
                <a:lnTo>
                  <a:pt x="695597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A08341B-E4EA-A4A4-EE9D-3171CFC5BB0C}"/>
              </a:ext>
            </a:extLst>
          </p:cNvPr>
          <p:cNvSpPr/>
          <p:nvPr/>
        </p:nvSpPr>
        <p:spPr>
          <a:xfrm>
            <a:off x="3797909" y="5439099"/>
            <a:ext cx="6955972" cy="0"/>
          </a:xfrm>
          <a:custGeom>
            <a:avLst/>
            <a:gdLst>
              <a:gd name="connsiteX0" fmla="*/ 0 w 6955972"/>
              <a:gd name="connsiteY0" fmla="*/ 0 h 0"/>
              <a:gd name="connsiteX1" fmla="*/ 6955972 w 69559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55972">
                <a:moveTo>
                  <a:pt x="0" y="0"/>
                </a:moveTo>
                <a:lnTo>
                  <a:pt x="695597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582CA22-54C0-AA35-E446-5968B8AF4E10}"/>
              </a:ext>
            </a:extLst>
          </p:cNvPr>
          <p:cNvSpPr/>
          <p:nvPr/>
        </p:nvSpPr>
        <p:spPr>
          <a:xfrm>
            <a:off x="3797909" y="5852756"/>
            <a:ext cx="6955972" cy="0"/>
          </a:xfrm>
          <a:custGeom>
            <a:avLst/>
            <a:gdLst>
              <a:gd name="connsiteX0" fmla="*/ 0 w 6955972"/>
              <a:gd name="connsiteY0" fmla="*/ 0 h 0"/>
              <a:gd name="connsiteX1" fmla="*/ 6955972 w 69559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55972">
                <a:moveTo>
                  <a:pt x="0" y="0"/>
                </a:moveTo>
                <a:lnTo>
                  <a:pt x="695597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4F08AE8-3906-E878-4730-D42436741CB8}"/>
              </a:ext>
            </a:extLst>
          </p:cNvPr>
          <p:cNvSpPr/>
          <p:nvPr/>
        </p:nvSpPr>
        <p:spPr>
          <a:xfrm>
            <a:off x="3780971" y="6260839"/>
            <a:ext cx="6955972" cy="0"/>
          </a:xfrm>
          <a:custGeom>
            <a:avLst/>
            <a:gdLst>
              <a:gd name="connsiteX0" fmla="*/ 0 w 6955972"/>
              <a:gd name="connsiteY0" fmla="*/ 0 h 0"/>
              <a:gd name="connsiteX1" fmla="*/ 6955972 w 69559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55972">
                <a:moveTo>
                  <a:pt x="0" y="0"/>
                </a:moveTo>
                <a:lnTo>
                  <a:pt x="695597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7BD1112-4CBB-42C3-BA05-076B6D83342A}"/>
              </a:ext>
            </a:extLst>
          </p:cNvPr>
          <p:cNvSpPr/>
          <p:nvPr/>
        </p:nvSpPr>
        <p:spPr>
          <a:xfrm>
            <a:off x="4314371" y="3182257"/>
            <a:ext cx="0" cy="3222172"/>
          </a:xfrm>
          <a:custGeom>
            <a:avLst/>
            <a:gdLst>
              <a:gd name="connsiteX0" fmla="*/ 0 w 0"/>
              <a:gd name="connsiteY0" fmla="*/ 0 h 3222172"/>
              <a:gd name="connsiteX1" fmla="*/ 0 w 0"/>
              <a:gd name="connsiteY1" fmla="*/ 3222172 h 322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22172">
                <a:moveTo>
                  <a:pt x="0" y="0"/>
                </a:moveTo>
                <a:lnTo>
                  <a:pt x="0" y="322217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EE9E1E2-C70A-08C8-1BD1-980B77B9685B}"/>
              </a:ext>
            </a:extLst>
          </p:cNvPr>
          <p:cNvSpPr/>
          <p:nvPr/>
        </p:nvSpPr>
        <p:spPr>
          <a:xfrm>
            <a:off x="5508171" y="3182257"/>
            <a:ext cx="0" cy="3222172"/>
          </a:xfrm>
          <a:custGeom>
            <a:avLst/>
            <a:gdLst>
              <a:gd name="connsiteX0" fmla="*/ 0 w 0"/>
              <a:gd name="connsiteY0" fmla="*/ 0 h 3222172"/>
              <a:gd name="connsiteX1" fmla="*/ 0 w 0"/>
              <a:gd name="connsiteY1" fmla="*/ 3222172 h 322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22172">
                <a:moveTo>
                  <a:pt x="0" y="0"/>
                </a:moveTo>
                <a:lnTo>
                  <a:pt x="0" y="322217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06C06FA-5076-BF19-3D86-B532D0B67F0C}"/>
              </a:ext>
            </a:extLst>
          </p:cNvPr>
          <p:cNvSpPr/>
          <p:nvPr/>
        </p:nvSpPr>
        <p:spPr>
          <a:xfrm>
            <a:off x="6705600" y="3166219"/>
            <a:ext cx="0" cy="3222172"/>
          </a:xfrm>
          <a:custGeom>
            <a:avLst/>
            <a:gdLst>
              <a:gd name="connsiteX0" fmla="*/ 0 w 0"/>
              <a:gd name="connsiteY0" fmla="*/ 0 h 3222172"/>
              <a:gd name="connsiteX1" fmla="*/ 0 w 0"/>
              <a:gd name="connsiteY1" fmla="*/ 3222172 h 322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22172">
                <a:moveTo>
                  <a:pt x="0" y="0"/>
                </a:moveTo>
                <a:lnTo>
                  <a:pt x="0" y="322217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027C7C-4F50-7EAD-609F-80948A2431D3}"/>
              </a:ext>
            </a:extLst>
          </p:cNvPr>
          <p:cNvSpPr/>
          <p:nvPr/>
        </p:nvSpPr>
        <p:spPr>
          <a:xfrm>
            <a:off x="7910286" y="3182257"/>
            <a:ext cx="0" cy="3222172"/>
          </a:xfrm>
          <a:custGeom>
            <a:avLst/>
            <a:gdLst>
              <a:gd name="connsiteX0" fmla="*/ 0 w 0"/>
              <a:gd name="connsiteY0" fmla="*/ 0 h 3222172"/>
              <a:gd name="connsiteX1" fmla="*/ 0 w 0"/>
              <a:gd name="connsiteY1" fmla="*/ 3222172 h 322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22172">
                <a:moveTo>
                  <a:pt x="0" y="0"/>
                </a:moveTo>
                <a:lnTo>
                  <a:pt x="0" y="322217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2CCA123-BE7B-6303-4D8B-625352085881}"/>
              </a:ext>
            </a:extLst>
          </p:cNvPr>
          <p:cNvSpPr/>
          <p:nvPr/>
        </p:nvSpPr>
        <p:spPr>
          <a:xfrm>
            <a:off x="9107714" y="3182257"/>
            <a:ext cx="0" cy="3222172"/>
          </a:xfrm>
          <a:custGeom>
            <a:avLst/>
            <a:gdLst>
              <a:gd name="connsiteX0" fmla="*/ 0 w 0"/>
              <a:gd name="connsiteY0" fmla="*/ 0 h 3222172"/>
              <a:gd name="connsiteX1" fmla="*/ 0 w 0"/>
              <a:gd name="connsiteY1" fmla="*/ 3222172 h 322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22172">
                <a:moveTo>
                  <a:pt x="0" y="0"/>
                </a:moveTo>
                <a:lnTo>
                  <a:pt x="0" y="322217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01CE1D3-7096-03DD-B595-4DBB3004AE83}"/>
              </a:ext>
            </a:extLst>
          </p:cNvPr>
          <p:cNvSpPr/>
          <p:nvPr/>
        </p:nvSpPr>
        <p:spPr>
          <a:xfrm>
            <a:off x="10312400" y="3182257"/>
            <a:ext cx="0" cy="3222172"/>
          </a:xfrm>
          <a:custGeom>
            <a:avLst/>
            <a:gdLst>
              <a:gd name="connsiteX0" fmla="*/ 0 w 0"/>
              <a:gd name="connsiteY0" fmla="*/ 0 h 3222172"/>
              <a:gd name="connsiteX1" fmla="*/ 0 w 0"/>
              <a:gd name="connsiteY1" fmla="*/ 3222172 h 322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22172">
                <a:moveTo>
                  <a:pt x="0" y="0"/>
                </a:moveTo>
                <a:lnTo>
                  <a:pt x="0" y="322217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BB357A-E4A0-503E-33A8-26EED89FC3A8}"/>
              </a:ext>
            </a:extLst>
          </p:cNvPr>
          <p:cNvSpPr/>
          <p:nvPr/>
        </p:nvSpPr>
        <p:spPr>
          <a:xfrm>
            <a:off x="4070215" y="5311876"/>
            <a:ext cx="107793" cy="107793"/>
          </a:xfrm>
          <a:prstGeom prst="ellipse">
            <a:avLst/>
          </a:prstGeom>
          <a:solidFill>
            <a:srgbClr val="92DA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0FDC5E6-36B3-02B0-C0A3-36F0C9183EDE}"/>
              </a:ext>
            </a:extLst>
          </p:cNvPr>
          <p:cNvSpPr/>
          <p:nvPr/>
        </p:nvSpPr>
        <p:spPr>
          <a:xfrm>
            <a:off x="4273045" y="5311876"/>
            <a:ext cx="107793" cy="107793"/>
          </a:xfrm>
          <a:prstGeom prst="ellipse">
            <a:avLst/>
          </a:prstGeom>
          <a:solidFill>
            <a:srgbClr val="92DA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6DF19B1-3BF9-8C5D-1965-FA4CD1F6250B}"/>
              </a:ext>
            </a:extLst>
          </p:cNvPr>
          <p:cNvSpPr/>
          <p:nvPr/>
        </p:nvSpPr>
        <p:spPr>
          <a:xfrm>
            <a:off x="4736675" y="4577715"/>
            <a:ext cx="107793" cy="107793"/>
          </a:xfrm>
          <a:prstGeom prst="ellipse">
            <a:avLst/>
          </a:prstGeom>
          <a:solidFill>
            <a:srgbClr val="E0EA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11820E4-E237-D6B5-BB58-0EE95D017A09}"/>
              </a:ext>
            </a:extLst>
          </p:cNvPr>
          <p:cNvSpPr/>
          <p:nvPr/>
        </p:nvSpPr>
        <p:spPr>
          <a:xfrm>
            <a:off x="4887701" y="4574377"/>
            <a:ext cx="107793" cy="107793"/>
          </a:xfrm>
          <a:prstGeom prst="ellipse">
            <a:avLst/>
          </a:prstGeom>
          <a:solidFill>
            <a:srgbClr val="7BC0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2B232B9-B704-18C0-2919-9CFCC046E1C3}"/>
              </a:ext>
            </a:extLst>
          </p:cNvPr>
          <p:cNvSpPr/>
          <p:nvPr/>
        </p:nvSpPr>
        <p:spPr>
          <a:xfrm>
            <a:off x="5461031" y="4584972"/>
            <a:ext cx="107793" cy="107793"/>
          </a:xfrm>
          <a:prstGeom prst="ellipse">
            <a:avLst/>
          </a:prstGeom>
          <a:solidFill>
            <a:srgbClr val="78CB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BDB714C-B647-56A5-C0F8-1677E03CA886}"/>
              </a:ext>
            </a:extLst>
          </p:cNvPr>
          <p:cNvSpPr/>
          <p:nvPr/>
        </p:nvSpPr>
        <p:spPr>
          <a:xfrm>
            <a:off x="5762958" y="4247944"/>
            <a:ext cx="107793" cy="107793"/>
          </a:xfrm>
          <a:prstGeom prst="ellipse">
            <a:avLst/>
          </a:prstGeom>
          <a:solidFill>
            <a:srgbClr val="62B2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1961A32-5BF9-B127-D51B-C70B34885DF2}"/>
              </a:ext>
            </a:extLst>
          </p:cNvPr>
          <p:cNvSpPr/>
          <p:nvPr/>
        </p:nvSpPr>
        <p:spPr>
          <a:xfrm>
            <a:off x="6292859" y="4413088"/>
            <a:ext cx="107793" cy="107793"/>
          </a:xfrm>
          <a:prstGeom prst="ellipse">
            <a:avLst/>
          </a:prstGeom>
          <a:solidFill>
            <a:srgbClr val="62B2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181EBD9-862D-CA64-5A5D-CBA76B5DC79E}"/>
              </a:ext>
            </a:extLst>
          </p:cNvPr>
          <p:cNvSpPr/>
          <p:nvPr/>
        </p:nvSpPr>
        <p:spPr>
          <a:xfrm>
            <a:off x="6128879" y="4987745"/>
            <a:ext cx="107793" cy="107793"/>
          </a:xfrm>
          <a:prstGeom prst="ellipse">
            <a:avLst/>
          </a:prstGeom>
          <a:solidFill>
            <a:srgbClr val="7DA7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87DCC8A-0610-588D-A31F-36CF99364EFF}"/>
              </a:ext>
            </a:extLst>
          </p:cNvPr>
          <p:cNvSpPr/>
          <p:nvPr/>
        </p:nvSpPr>
        <p:spPr>
          <a:xfrm>
            <a:off x="5863989" y="5561412"/>
            <a:ext cx="107793" cy="107793"/>
          </a:xfrm>
          <a:prstGeom prst="ellipse">
            <a:avLst/>
          </a:prstGeom>
          <a:solidFill>
            <a:srgbClr val="9CDE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A4DC04E-44D4-D673-2D69-0E33EDF4E703}"/>
              </a:ext>
            </a:extLst>
          </p:cNvPr>
          <p:cNvSpPr/>
          <p:nvPr/>
        </p:nvSpPr>
        <p:spPr>
          <a:xfrm>
            <a:off x="6217465" y="5489692"/>
            <a:ext cx="107793" cy="107793"/>
          </a:xfrm>
          <a:prstGeom prst="ellipse">
            <a:avLst/>
          </a:prstGeom>
          <a:solidFill>
            <a:srgbClr val="9CDE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4338536-1E6D-3DDB-7C99-BE815523880B}"/>
              </a:ext>
            </a:extLst>
          </p:cNvPr>
          <p:cNvSpPr/>
          <p:nvPr/>
        </p:nvSpPr>
        <p:spPr>
          <a:xfrm>
            <a:off x="6660087" y="4247944"/>
            <a:ext cx="107793" cy="107793"/>
          </a:xfrm>
          <a:prstGeom prst="ellipse">
            <a:avLst/>
          </a:prstGeom>
          <a:solidFill>
            <a:srgbClr val="FDF0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FBD4BFD-7DAE-F8BF-6C94-F38A9EDB8676}"/>
              </a:ext>
            </a:extLst>
          </p:cNvPr>
          <p:cNvSpPr/>
          <p:nvPr/>
        </p:nvSpPr>
        <p:spPr>
          <a:xfrm>
            <a:off x="6801879" y="3273987"/>
            <a:ext cx="107793" cy="107793"/>
          </a:xfrm>
          <a:prstGeom prst="ellipse">
            <a:avLst/>
          </a:prstGeom>
          <a:solidFill>
            <a:srgbClr val="ACE2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66EAF6C-FC8D-FEEF-0562-AD9A35ACEFCB}"/>
              </a:ext>
            </a:extLst>
          </p:cNvPr>
          <p:cNvSpPr/>
          <p:nvPr/>
        </p:nvSpPr>
        <p:spPr>
          <a:xfrm>
            <a:off x="7291163" y="4555590"/>
            <a:ext cx="107793" cy="107793"/>
          </a:xfrm>
          <a:prstGeom prst="ellipse">
            <a:avLst/>
          </a:prstGeom>
          <a:solidFill>
            <a:srgbClr val="79BB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31154BE-B274-4619-6C9E-679AC20DF8E1}"/>
              </a:ext>
            </a:extLst>
          </p:cNvPr>
          <p:cNvSpPr/>
          <p:nvPr/>
        </p:nvSpPr>
        <p:spPr>
          <a:xfrm>
            <a:off x="6832854" y="4660366"/>
            <a:ext cx="107793" cy="107793"/>
          </a:xfrm>
          <a:prstGeom prst="ellipse">
            <a:avLst/>
          </a:prstGeom>
          <a:solidFill>
            <a:srgbClr val="879B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8883D7-1539-6CCD-E173-6560491E6B5E}"/>
              </a:ext>
            </a:extLst>
          </p:cNvPr>
          <p:cNvSpPr/>
          <p:nvPr/>
        </p:nvSpPr>
        <p:spPr>
          <a:xfrm>
            <a:off x="6795157" y="4797097"/>
            <a:ext cx="107793" cy="107793"/>
          </a:xfrm>
          <a:prstGeom prst="ellipse">
            <a:avLst/>
          </a:prstGeom>
          <a:solidFill>
            <a:srgbClr val="7EB1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3E80C37-B705-8F49-75BD-04C8F088526F}"/>
              </a:ext>
            </a:extLst>
          </p:cNvPr>
          <p:cNvSpPr/>
          <p:nvPr/>
        </p:nvSpPr>
        <p:spPr>
          <a:xfrm>
            <a:off x="6824981" y="4985732"/>
            <a:ext cx="107793" cy="107793"/>
          </a:xfrm>
          <a:prstGeom prst="ellipse">
            <a:avLst/>
          </a:prstGeom>
          <a:solidFill>
            <a:srgbClr val="A7E1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05C03BC-392D-D535-8DF0-49DAD8B4784F}"/>
              </a:ext>
            </a:extLst>
          </p:cNvPr>
          <p:cNvSpPr/>
          <p:nvPr/>
        </p:nvSpPr>
        <p:spPr>
          <a:xfrm>
            <a:off x="6969898" y="5553608"/>
            <a:ext cx="107793" cy="107793"/>
          </a:xfrm>
          <a:prstGeom prst="ellipse">
            <a:avLst/>
          </a:prstGeom>
          <a:solidFill>
            <a:srgbClr val="51BE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5C2D978-4F34-CDCD-7161-D95C302C3784}"/>
              </a:ext>
            </a:extLst>
          </p:cNvPr>
          <p:cNvSpPr/>
          <p:nvPr/>
        </p:nvSpPr>
        <p:spPr>
          <a:xfrm>
            <a:off x="7277327" y="5480277"/>
            <a:ext cx="107793" cy="107793"/>
          </a:xfrm>
          <a:prstGeom prst="ellipse">
            <a:avLst/>
          </a:prstGeom>
          <a:solidFill>
            <a:srgbClr val="7EB0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088B1C7-00FC-A826-D3D2-AB320CE179DA}"/>
              </a:ext>
            </a:extLst>
          </p:cNvPr>
          <p:cNvSpPr/>
          <p:nvPr/>
        </p:nvSpPr>
        <p:spPr>
          <a:xfrm>
            <a:off x="6953766" y="6225086"/>
            <a:ext cx="107793" cy="107793"/>
          </a:xfrm>
          <a:prstGeom prst="ellipse">
            <a:avLst/>
          </a:prstGeom>
          <a:solidFill>
            <a:srgbClr val="8DD4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0EB41AC-00A1-D3D6-2165-4F6E36A96FA4}"/>
              </a:ext>
            </a:extLst>
          </p:cNvPr>
          <p:cNvSpPr/>
          <p:nvPr/>
        </p:nvSpPr>
        <p:spPr>
          <a:xfrm>
            <a:off x="7221259" y="6129660"/>
            <a:ext cx="107793" cy="107793"/>
          </a:xfrm>
          <a:prstGeom prst="ellipse">
            <a:avLst/>
          </a:prstGeom>
          <a:solidFill>
            <a:srgbClr val="7BCC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A1DC69D-0288-63C0-45D2-6F87FE82A7A8}"/>
              </a:ext>
            </a:extLst>
          </p:cNvPr>
          <p:cNvSpPr/>
          <p:nvPr/>
        </p:nvSpPr>
        <p:spPr>
          <a:xfrm>
            <a:off x="7868959" y="5893934"/>
            <a:ext cx="107793" cy="107793"/>
          </a:xfrm>
          <a:prstGeom prst="ellipse">
            <a:avLst/>
          </a:prstGeom>
          <a:solidFill>
            <a:srgbClr val="88D4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5BE88B5-9A68-B46E-A74D-3F1B1599A843}"/>
              </a:ext>
            </a:extLst>
          </p:cNvPr>
          <p:cNvSpPr/>
          <p:nvPr/>
        </p:nvSpPr>
        <p:spPr>
          <a:xfrm>
            <a:off x="7606102" y="5472224"/>
            <a:ext cx="107793" cy="107793"/>
          </a:xfrm>
          <a:prstGeom prst="ellipse">
            <a:avLst/>
          </a:prstGeom>
          <a:solidFill>
            <a:srgbClr val="7FD2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8D01AED-0AE2-2AAD-47CC-C3424C2710FF}"/>
              </a:ext>
            </a:extLst>
          </p:cNvPr>
          <p:cNvSpPr/>
          <p:nvPr/>
        </p:nvSpPr>
        <p:spPr>
          <a:xfrm>
            <a:off x="7501467" y="5061126"/>
            <a:ext cx="107793" cy="107793"/>
          </a:xfrm>
          <a:prstGeom prst="ellipse">
            <a:avLst/>
          </a:prstGeom>
          <a:solidFill>
            <a:srgbClr val="7FD2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F3536D8-BE65-A06E-25D3-726914FEEEC1}"/>
              </a:ext>
            </a:extLst>
          </p:cNvPr>
          <p:cNvSpPr/>
          <p:nvPr/>
        </p:nvSpPr>
        <p:spPr>
          <a:xfrm>
            <a:off x="7981579" y="4988266"/>
            <a:ext cx="107793" cy="107793"/>
          </a:xfrm>
          <a:prstGeom prst="ellipse">
            <a:avLst/>
          </a:prstGeom>
          <a:solidFill>
            <a:srgbClr val="D4EA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0320394-80E8-CA07-E637-C8780BC71255}"/>
              </a:ext>
            </a:extLst>
          </p:cNvPr>
          <p:cNvSpPr/>
          <p:nvPr/>
        </p:nvSpPr>
        <p:spPr>
          <a:xfrm>
            <a:off x="8575377" y="4974167"/>
            <a:ext cx="107793" cy="107793"/>
          </a:xfrm>
          <a:prstGeom prst="ellipse">
            <a:avLst/>
          </a:prstGeom>
          <a:solidFill>
            <a:srgbClr val="80AB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488F0C8-8A5F-9F1A-4338-596E4DC83E18}"/>
              </a:ext>
            </a:extLst>
          </p:cNvPr>
          <p:cNvSpPr/>
          <p:nvPr/>
        </p:nvSpPr>
        <p:spPr>
          <a:xfrm>
            <a:off x="9181468" y="4574377"/>
            <a:ext cx="107793" cy="107793"/>
          </a:xfrm>
          <a:prstGeom prst="ellipse">
            <a:avLst/>
          </a:prstGeom>
          <a:solidFill>
            <a:srgbClr val="8D8D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D6FED74-C51F-1E2E-031E-258FD75A5927}"/>
              </a:ext>
            </a:extLst>
          </p:cNvPr>
          <p:cNvSpPr/>
          <p:nvPr/>
        </p:nvSpPr>
        <p:spPr>
          <a:xfrm>
            <a:off x="9068882" y="5064038"/>
            <a:ext cx="107793" cy="107793"/>
          </a:xfrm>
          <a:prstGeom prst="ellipse">
            <a:avLst/>
          </a:prstGeom>
          <a:solidFill>
            <a:srgbClr val="8E6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A74072C-CBB5-88CE-B3AF-2F7D2892C3F8}"/>
              </a:ext>
            </a:extLst>
          </p:cNvPr>
          <p:cNvSpPr/>
          <p:nvPr/>
        </p:nvSpPr>
        <p:spPr>
          <a:xfrm>
            <a:off x="10371809" y="4985732"/>
            <a:ext cx="107793" cy="107793"/>
          </a:xfrm>
          <a:prstGeom prst="ellipse">
            <a:avLst/>
          </a:prstGeom>
          <a:solidFill>
            <a:srgbClr val="888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06F2A69-F731-A931-1FFE-BF50B8318DDD}"/>
              </a:ext>
            </a:extLst>
          </p:cNvPr>
          <p:cNvSpPr/>
          <p:nvPr/>
        </p:nvSpPr>
        <p:spPr>
          <a:xfrm>
            <a:off x="6723448" y="5720816"/>
            <a:ext cx="107793" cy="107793"/>
          </a:xfrm>
          <a:prstGeom prst="ellipse">
            <a:avLst/>
          </a:prstGeom>
          <a:solidFill>
            <a:srgbClr val="7DB1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CD2AFC8-CBC9-C623-1251-A73290398427}"/>
              </a:ext>
            </a:extLst>
          </p:cNvPr>
          <p:cNvSpPr txBox="1"/>
          <p:nvPr/>
        </p:nvSpPr>
        <p:spPr>
          <a:xfrm>
            <a:off x="3294192" y="3207636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95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92E602-7999-0287-AA04-B0EA33D40835}"/>
              </a:ext>
            </a:extLst>
          </p:cNvPr>
          <p:cNvSpPr txBox="1"/>
          <p:nvPr/>
        </p:nvSpPr>
        <p:spPr>
          <a:xfrm>
            <a:off x="4020961" y="6377127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80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A47E6F-562D-C416-6C78-DAA4D2D97798}"/>
              </a:ext>
            </a:extLst>
          </p:cNvPr>
          <p:cNvSpPr txBox="1"/>
          <p:nvPr/>
        </p:nvSpPr>
        <p:spPr>
          <a:xfrm>
            <a:off x="5436236" y="2796068"/>
            <a:ext cx="4301291" cy="31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Tempo vs. Popularity (2023)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D210AE4-388D-C1E0-34C1-932B6AC2CB11}"/>
              </a:ext>
            </a:extLst>
          </p:cNvPr>
          <p:cNvSpPr txBox="1"/>
          <p:nvPr/>
        </p:nvSpPr>
        <p:spPr>
          <a:xfrm>
            <a:off x="5436235" y="6502500"/>
            <a:ext cx="430129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Tempo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AE4832D-029D-C98E-DD96-36A198545E00}"/>
              </a:ext>
            </a:extLst>
          </p:cNvPr>
          <p:cNvSpPr txBox="1"/>
          <p:nvPr/>
        </p:nvSpPr>
        <p:spPr>
          <a:xfrm rot="16200000">
            <a:off x="1317994" y="4683170"/>
            <a:ext cx="3937780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</a:rPr>
              <a:t>Popularity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AF1F98A-1F25-D415-B32D-6234CE8A2B27}"/>
              </a:ext>
            </a:extLst>
          </p:cNvPr>
          <p:cNvSpPr txBox="1"/>
          <p:nvPr/>
        </p:nvSpPr>
        <p:spPr>
          <a:xfrm>
            <a:off x="3286635" y="3621736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90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038E401-F5BB-D01B-7E55-06F742F2F51A}"/>
              </a:ext>
            </a:extLst>
          </p:cNvPr>
          <p:cNvSpPr txBox="1"/>
          <p:nvPr/>
        </p:nvSpPr>
        <p:spPr>
          <a:xfrm>
            <a:off x="3300626" y="4020652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85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C531C4F-9D22-F354-180A-D59C36A54A51}"/>
              </a:ext>
            </a:extLst>
          </p:cNvPr>
          <p:cNvSpPr txBox="1"/>
          <p:nvPr/>
        </p:nvSpPr>
        <p:spPr>
          <a:xfrm>
            <a:off x="3293069" y="4434752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80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4E293E2-3182-7758-089C-0B1DBA7005C2}"/>
              </a:ext>
            </a:extLst>
          </p:cNvPr>
          <p:cNvSpPr txBox="1"/>
          <p:nvPr/>
        </p:nvSpPr>
        <p:spPr>
          <a:xfrm>
            <a:off x="3305109" y="484425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75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009C764-57D9-AC78-A9DA-DE6840409BB2}"/>
              </a:ext>
            </a:extLst>
          </p:cNvPr>
          <p:cNvSpPr txBox="1"/>
          <p:nvPr/>
        </p:nvSpPr>
        <p:spPr>
          <a:xfrm>
            <a:off x="3297552" y="525835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70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DD39C9B-685D-A276-1D3A-D7B63C04E9A3}"/>
              </a:ext>
            </a:extLst>
          </p:cNvPr>
          <p:cNvSpPr txBox="1"/>
          <p:nvPr/>
        </p:nvSpPr>
        <p:spPr>
          <a:xfrm>
            <a:off x="3318947" y="5688243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65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C2F0F0-6E1F-BF15-0E67-CA5B4E8F73DF}"/>
              </a:ext>
            </a:extLst>
          </p:cNvPr>
          <p:cNvSpPr txBox="1"/>
          <p:nvPr/>
        </p:nvSpPr>
        <p:spPr>
          <a:xfrm>
            <a:off x="3311390" y="6102343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60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BF6CDB4-994F-F26F-AA64-0C035A6A075A}"/>
              </a:ext>
            </a:extLst>
          </p:cNvPr>
          <p:cNvSpPr txBox="1"/>
          <p:nvPr/>
        </p:nvSpPr>
        <p:spPr>
          <a:xfrm>
            <a:off x="5218388" y="6369801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100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48480B3-01CC-FA93-6C50-DAAF9B91A2AF}"/>
              </a:ext>
            </a:extLst>
          </p:cNvPr>
          <p:cNvSpPr txBox="1"/>
          <p:nvPr/>
        </p:nvSpPr>
        <p:spPr>
          <a:xfrm>
            <a:off x="6429742" y="6367113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120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522D39F-1D3F-A657-8802-9ED3C6FF09FB}"/>
              </a:ext>
            </a:extLst>
          </p:cNvPr>
          <p:cNvSpPr txBox="1"/>
          <p:nvPr/>
        </p:nvSpPr>
        <p:spPr>
          <a:xfrm>
            <a:off x="7621681" y="6376300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140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08848E0-6991-50DB-4BC9-4C36203BB296}"/>
              </a:ext>
            </a:extLst>
          </p:cNvPr>
          <p:cNvSpPr txBox="1"/>
          <p:nvPr/>
        </p:nvSpPr>
        <p:spPr>
          <a:xfrm>
            <a:off x="8801537" y="6374238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160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A99BB17-D712-5A2A-1B90-0E1FEBB6CB58}"/>
              </a:ext>
            </a:extLst>
          </p:cNvPr>
          <p:cNvSpPr txBox="1"/>
          <p:nvPr/>
        </p:nvSpPr>
        <p:spPr>
          <a:xfrm>
            <a:off x="10034169" y="6367112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180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20E8A67D-C74B-018D-D4F9-3BB3F478A1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85447" y="3166219"/>
            <a:ext cx="400104" cy="325431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9300278-45CB-BBEC-1314-806CB5047F0F}"/>
              </a:ext>
            </a:extLst>
          </p:cNvPr>
          <p:cNvSpPr txBox="1"/>
          <p:nvPr/>
        </p:nvSpPr>
        <p:spPr>
          <a:xfrm rot="16200000">
            <a:off x="9920716" y="4564702"/>
            <a:ext cx="3937780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</a:rPr>
              <a:t>Danceability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5F9629F-6098-B71E-D27F-E96B1C0FA59C}"/>
              </a:ext>
            </a:extLst>
          </p:cNvPr>
          <p:cNvSpPr txBox="1"/>
          <p:nvPr/>
        </p:nvSpPr>
        <p:spPr>
          <a:xfrm>
            <a:off x="11208120" y="3119506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</a:rPr>
              <a:t>0.9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8F9CB27-127B-D7E4-EB43-152865F48222}"/>
              </a:ext>
            </a:extLst>
          </p:cNvPr>
          <p:cNvSpPr txBox="1"/>
          <p:nvPr/>
        </p:nvSpPr>
        <p:spPr>
          <a:xfrm>
            <a:off x="11200563" y="3621736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0.8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2C93A8A-08CE-6436-F40D-05EAB24AEDE3}"/>
              </a:ext>
            </a:extLst>
          </p:cNvPr>
          <p:cNvSpPr txBox="1"/>
          <p:nvPr/>
        </p:nvSpPr>
        <p:spPr>
          <a:xfrm>
            <a:off x="11198030" y="4155432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0.7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D8F74A-67D5-6A12-59D9-91E73C518819}"/>
              </a:ext>
            </a:extLst>
          </p:cNvPr>
          <p:cNvSpPr txBox="1"/>
          <p:nvPr/>
        </p:nvSpPr>
        <p:spPr>
          <a:xfrm>
            <a:off x="11206997" y="4688138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0.6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1261EB-7BDB-7D57-8CDD-DFF21B82A019}"/>
              </a:ext>
            </a:extLst>
          </p:cNvPr>
          <p:cNvSpPr txBox="1"/>
          <p:nvPr/>
        </p:nvSpPr>
        <p:spPr>
          <a:xfrm>
            <a:off x="11219037" y="5188357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9495C9-7427-2762-45FC-CC587E71884D}"/>
              </a:ext>
            </a:extLst>
          </p:cNvPr>
          <p:cNvSpPr txBox="1"/>
          <p:nvPr/>
        </p:nvSpPr>
        <p:spPr>
          <a:xfrm>
            <a:off x="11211480" y="5696100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0.4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4C3AE57-4F15-F3CE-2BF3-8738C0789E1A}"/>
              </a:ext>
            </a:extLst>
          </p:cNvPr>
          <p:cNvSpPr txBox="1"/>
          <p:nvPr/>
        </p:nvSpPr>
        <p:spPr>
          <a:xfrm>
            <a:off x="11232875" y="6167475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0.3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449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2995215" y="2825863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4692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Artist Popularity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r="21906"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3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3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4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5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5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6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6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7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7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7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7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8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8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9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9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20BE80F8-3DA8-3CE3-6EE6-1B205C261DEA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92AE49-DBE2-F783-AF05-C2CAF89A530D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412DC-973F-E207-6F99-14C0272F9360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E724769-AC02-CF54-6F83-50FBD206FD4D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51202D-7DA7-0D12-5100-285AE1C3C638}"/>
              </a:ext>
            </a:extLst>
          </p:cNvPr>
          <p:cNvSpPr txBox="1"/>
          <p:nvPr/>
        </p:nvSpPr>
        <p:spPr>
          <a:xfrm>
            <a:off x="10670483" y="318037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Annie O.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37088A7-2CF2-082C-D705-5C6294493BFB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raphic 78">
            <a:extLst>
              <a:ext uri="{FF2B5EF4-FFF2-40B4-BE49-F238E27FC236}">
                <a16:creationId xmlns:a16="http://schemas.microsoft.com/office/drawing/2014/main" id="{7C29BBE8-BEFD-912F-4A9F-EE0799FABCE4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07B82F4-4D01-2B43-AB29-FC60909DEF45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Picture Placeholder 42">
            <a:extLst>
              <a:ext uri="{FF2B5EF4-FFF2-40B4-BE49-F238E27FC236}">
                <a16:creationId xmlns:a16="http://schemas.microsoft.com/office/drawing/2014/main" id="{457FFA8D-D571-CB76-3DD1-767B921470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0465503" y="319805"/>
            <a:ext cx="238238" cy="238127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606F20D-33AC-8BDD-015F-5C9D175B22A9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2" name="Freeform: Shape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05CD41DA-2490-7A3B-9E54-0F90FA765633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3" name="Freeform: Shape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D0C0497A-D6B8-F0B9-CD5C-1F88C65F1F9D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668B99-E6DF-2342-99A3-A06E3E12E13A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8" name="Freeform: Shape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26801DC0-5A8D-76EB-01A5-0FBE3D7AA348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3" name="Freeform: Shape 22">
              <a:hlinkClick r:id="rId6" action="ppaction://hlinksldjump"/>
              <a:extLst>
                <a:ext uri="{FF2B5EF4-FFF2-40B4-BE49-F238E27FC236}">
                  <a16:creationId xmlns:a16="http://schemas.microsoft.com/office/drawing/2014/main" id="{D99D0D0E-2529-69EA-E9AC-1059F6275F81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0C745F71-4139-30D3-DA6B-7BED4F85995D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25" name="TextBox 24">
            <a:hlinkClick r:id="rId6" action="ppaction://hlinksldjump"/>
            <a:extLst>
              <a:ext uri="{FF2B5EF4-FFF2-40B4-BE49-F238E27FC236}">
                <a16:creationId xmlns:a16="http://schemas.microsoft.com/office/drawing/2014/main" id="{F5E1524C-852B-ED42-1E88-4543B3A95FC4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F517CE-19A8-1B31-DF2B-52F4B8B39D92}"/>
              </a:ext>
            </a:extLst>
          </p:cNvPr>
          <p:cNvSpPr/>
          <p:nvPr/>
        </p:nvSpPr>
        <p:spPr>
          <a:xfrm>
            <a:off x="3782802" y="3166219"/>
            <a:ext cx="6986186" cy="32543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69C08EA-A6A6-14F0-7F79-9B99E578B1CF}"/>
              </a:ext>
            </a:extLst>
          </p:cNvPr>
          <p:cNvSpPr/>
          <p:nvPr/>
        </p:nvSpPr>
        <p:spPr>
          <a:xfrm>
            <a:off x="3780971" y="3392714"/>
            <a:ext cx="6955972" cy="0"/>
          </a:xfrm>
          <a:custGeom>
            <a:avLst/>
            <a:gdLst>
              <a:gd name="connsiteX0" fmla="*/ 0 w 6955972"/>
              <a:gd name="connsiteY0" fmla="*/ 0 h 0"/>
              <a:gd name="connsiteX1" fmla="*/ 6955972 w 69559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55972">
                <a:moveTo>
                  <a:pt x="0" y="0"/>
                </a:moveTo>
                <a:lnTo>
                  <a:pt x="695597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3DBF93A-9F64-7275-7530-A4BD5AFCF0D6}"/>
              </a:ext>
            </a:extLst>
          </p:cNvPr>
          <p:cNvSpPr/>
          <p:nvPr/>
        </p:nvSpPr>
        <p:spPr>
          <a:xfrm>
            <a:off x="3797909" y="3810000"/>
            <a:ext cx="6955972" cy="0"/>
          </a:xfrm>
          <a:custGeom>
            <a:avLst/>
            <a:gdLst>
              <a:gd name="connsiteX0" fmla="*/ 0 w 6955972"/>
              <a:gd name="connsiteY0" fmla="*/ 0 h 0"/>
              <a:gd name="connsiteX1" fmla="*/ 6955972 w 69559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55972">
                <a:moveTo>
                  <a:pt x="0" y="0"/>
                </a:moveTo>
                <a:lnTo>
                  <a:pt x="695597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CC5D50E-EBB3-64D5-498F-149BFC98900E}"/>
              </a:ext>
            </a:extLst>
          </p:cNvPr>
          <p:cNvSpPr/>
          <p:nvPr/>
        </p:nvSpPr>
        <p:spPr>
          <a:xfrm>
            <a:off x="3797909" y="4209013"/>
            <a:ext cx="6955972" cy="0"/>
          </a:xfrm>
          <a:custGeom>
            <a:avLst/>
            <a:gdLst>
              <a:gd name="connsiteX0" fmla="*/ 0 w 6955972"/>
              <a:gd name="connsiteY0" fmla="*/ 0 h 0"/>
              <a:gd name="connsiteX1" fmla="*/ 6955972 w 69559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55972">
                <a:moveTo>
                  <a:pt x="0" y="0"/>
                </a:moveTo>
                <a:lnTo>
                  <a:pt x="695597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ABE7D79-4EB6-92A0-438C-61E919B39F0A}"/>
              </a:ext>
            </a:extLst>
          </p:cNvPr>
          <p:cNvSpPr/>
          <p:nvPr/>
        </p:nvSpPr>
        <p:spPr>
          <a:xfrm>
            <a:off x="3797909" y="4626299"/>
            <a:ext cx="6955972" cy="0"/>
          </a:xfrm>
          <a:custGeom>
            <a:avLst/>
            <a:gdLst>
              <a:gd name="connsiteX0" fmla="*/ 0 w 6955972"/>
              <a:gd name="connsiteY0" fmla="*/ 0 h 0"/>
              <a:gd name="connsiteX1" fmla="*/ 6955972 w 69559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55972">
                <a:moveTo>
                  <a:pt x="0" y="0"/>
                </a:moveTo>
                <a:lnTo>
                  <a:pt x="695597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8FA6120-84D4-0E64-EB62-9AE9E42B8792}"/>
              </a:ext>
            </a:extLst>
          </p:cNvPr>
          <p:cNvSpPr/>
          <p:nvPr/>
        </p:nvSpPr>
        <p:spPr>
          <a:xfrm>
            <a:off x="3797909" y="5032699"/>
            <a:ext cx="6955972" cy="0"/>
          </a:xfrm>
          <a:custGeom>
            <a:avLst/>
            <a:gdLst>
              <a:gd name="connsiteX0" fmla="*/ 0 w 6955972"/>
              <a:gd name="connsiteY0" fmla="*/ 0 h 0"/>
              <a:gd name="connsiteX1" fmla="*/ 6955972 w 69559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55972">
                <a:moveTo>
                  <a:pt x="0" y="0"/>
                </a:moveTo>
                <a:lnTo>
                  <a:pt x="695597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A08341B-E4EA-A4A4-EE9D-3171CFC5BB0C}"/>
              </a:ext>
            </a:extLst>
          </p:cNvPr>
          <p:cNvSpPr/>
          <p:nvPr/>
        </p:nvSpPr>
        <p:spPr>
          <a:xfrm>
            <a:off x="3797909" y="5439099"/>
            <a:ext cx="6955972" cy="0"/>
          </a:xfrm>
          <a:custGeom>
            <a:avLst/>
            <a:gdLst>
              <a:gd name="connsiteX0" fmla="*/ 0 w 6955972"/>
              <a:gd name="connsiteY0" fmla="*/ 0 h 0"/>
              <a:gd name="connsiteX1" fmla="*/ 6955972 w 69559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55972">
                <a:moveTo>
                  <a:pt x="0" y="0"/>
                </a:moveTo>
                <a:lnTo>
                  <a:pt x="695597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582CA22-54C0-AA35-E446-5968B8AF4E10}"/>
              </a:ext>
            </a:extLst>
          </p:cNvPr>
          <p:cNvSpPr/>
          <p:nvPr/>
        </p:nvSpPr>
        <p:spPr>
          <a:xfrm>
            <a:off x="3797909" y="5852756"/>
            <a:ext cx="6955972" cy="0"/>
          </a:xfrm>
          <a:custGeom>
            <a:avLst/>
            <a:gdLst>
              <a:gd name="connsiteX0" fmla="*/ 0 w 6955972"/>
              <a:gd name="connsiteY0" fmla="*/ 0 h 0"/>
              <a:gd name="connsiteX1" fmla="*/ 6955972 w 69559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55972">
                <a:moveTo>
                  <a:pt x="0" y="0"/>
                </a:moveTo>
                <a:lnTo>
                  <a:pt x="695597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4F08AE8-3906-E878-4730-D42436741CB8}"/>
              </a:ext>
            </a:extLst>
          </p:cNvPr>
          <p:cNvSpPr/>
          <p:nvPr/>
        </p:nvSpPr>
        <p:spPr>
          <a:xfrm>
            <a:off x="3780971" y="6260839"/>
            <a:ext cx="6955972" cy="0"/>
          </a:xfrm>
          <a:custGeom>
            <a:avLst/>
            <a:gdLst>
              <a:gd name="connsiteX0" fmla="*/ 0 w 6955972"/>
              <a:gd name="connsiteY0" fmla="*/ 0 h 0"/>
              <a:gd name="connsiteX1" fmla="*/ 6955972 w 69559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55972">
                <a:moveTo>
                  <a:pt x="0" y="0"/>
                </a:moveTo>
                <a:lnTo>
                  <a:pt x="6955972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7BD1112-4CBB-42C3-BA05-076B6D83342A}"/>
              </a:ext>
            </a:extLst>
          </p:cNvPr>
          <p:cNvSpPr/>
          <p:nvPr/>
        </p:nvSpPr>
        <p:spPr>
          <a:xfrm>
            <a:off x="4374962" y="3182257"/>
            <a:ext cx="0" cy="3222172"/>
          </a:xfrm>
          <a:custGeom>
            <a:avLst/>
            <a:gdLst>
              <a:gd name="connsiteX0" fmla="*/ 0 w 0"/>
              <a:gd name="connsiteY0" fmla="*/ 0 h 3222172"/>
              <a:gd name="connsiteX1" fmla="*/ 0 w 0"/>
              <a:gd name="connsiteY1" fmla="*/ 3222172 h 322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22172">
                <a:moveTo>
                  <a:pt x="0" y="0"/>
                </a:moveTo>
                <a:lnTo>
                  <a:pt x="0" y="322217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EE9E1E2-C70A-08C8-1BD1-980B77B9685B}"/>
              </a:ext>
            </a:extLst>
          </p:cNvPr>
          <p:cNvSpPr/>
          <p:nvPr/>
        </p:nvSpPr>
        <p:spPr>
          <a:xfrm>
            <a:off x="5386990" y="3182257"/>
            <a:ext cx="0" cy="3222172"/>
          </a:xfrm>
          <a:custGeom>
            <a:avLst/>
            <a:gdLst>
              <a:gd name="connsiteX0" fmla="*/ 0 w 0"/>
              <a:gd name="connsiteY0" fmla="*/ 0 h 3222172"/>
              <a:gd name="connsiteX1" fmla="*/ 0 w 0"/>
              <a:gd name="connsiteY1" fmla="*/ 3222172 h 322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22172">
                <a:moveTo>
                  <a:pt x="0" y="0"/>
                </a:moveTo>
                <a:lnTo>
                  <a:pt x="0" y="322217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06C06FA-5076-BF19-3D86-B532D0B67F0C}"/>
              </a:ext>
            </a:extLst>
          </p:cNvPr>
          <p:cNvSpPr/>
          <p:nvPr/>
        </p:nvSpPr>
        <p:spPr>
          <a:xfrm>
            <a:off x="6369588" y="3166219"/>
            <a:ext cx="0" cy="3222172"/>
          </a:xfrm>
          <a:custGeom>
            <a:avLst/>
            <a:gdLst>
              <a:gd name="connsiteX0" fmla="*/ 0 w 0"/>
              <a:gd name="connsiteY0" fmla="*/ 0 h 3222172"/>
              <a:gd name="connsiteX1" fmla="*/ 0 w 0"/>
              <a:gd name="connsiteY1" fmla="*/ 3222172 h 322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22172">
                <a:moveTo>
                  <a:pt x="0" y="0"/>
                </a:moveTo>
                <a:lnTo>
                  <a:pt x="0" y="322217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027C7C-4F50-7EAD-609F-80948A2431D3}"/>
              </a:ext>
            </a:extLst>
          </p:cNvPr>
          <p:cNvSpPr/>
          <p:nvPr/>
        </p:nvSpPr>
        <p:spPr>
          <a:xfrm>
            <a:off x="7364955" y="3182257"/>
            <a:ext cx="0" cy="3222172"/>
          </a:xfrm>
          <a:custGeom>
            <a:avLst/>
            <a:gdLst>
              <a:gd name="connsiteX0" fmla="*/ 0 w 0"/>
              <a:gd name="connsiteY0" fmla="*/ 0 h 3222172"/>
              <a:gd name="connsiteX1" fmla="*/ 0 w 0"/>
              <a:gd name="connsiteY1" fmla="*/ 3222172 h 322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22172">
                <a:moveTo>
                  <a:pt x="0" y="0"/>
                </a:moveTo>
                <a:lnTo>
                  <a:pt x="0" y="322217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2CCA123-BE7B-6303-4D8B-625352085881}"/>
              </a:ext>
            </a:extLst>
          </p:cNvPr>
          <p:cNvSpPr/>
          <p:nvPr/>
        </p:nvSpPr>
        <p:spPr>
          <a:xfrm>
            <a:off x="8353067" y="3182257"/>
            <a:ext cx="0" cy="3222172"/>
          </a:xfrm>
          <a:custGeom>
            <a:avLst/>
            <a:gdLst>
              <a:gd name="connsiteX0" fmla="*/ 0 w 0"/>
              <a:gd name="connsiteY0" fmla="*/ 0 h 3222172"/>
              <a:gd name="connsiteX1" fmla="*/ 0 w 0"/>
              <a:gd name="connsiteY1" fmla="*/ 3222172 h 322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22172">
                <a:moveTo>
                  <a:pt x="0" y="0"/>
                </a:moveTo>
                <a:lnTo>
                  <a:pt x="0" y="322217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01CE1D3-7096-03DD-B595-4DBB3004AE83}"/>
              </a:ext>
            </a:extLst>
          </p:cNvPr>
          <p:cNvSpPr/>
          <p:nvPr/>
        </p:nvSpPr>
        <p:spPr>
          <a:xfrm>
            <a:off x="10312400" y="3182257"/>
            <a:ext cx="0" cy="3222172"/>
          </a:xfrm>
          <a:custGeom>
            <a:avLst/>
            <a:gdLst>
              <a:gd name="connsiteX0" fmla="*/ 0 w 0"/>
              <a:gd name="connsiteY0" fmla="*/ 0 h 3222172"/>
              <a:gd name="connsiteX1" fmla="*/ 0 w 0"/>
              <a:gd name="connsiteY1" fmla="*/ 3222172 h 322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22172">
                <a:moveTo>
                  <a:pt x="0" y="0"/>
                </a:moveTo>
                <a:lnTo>
                  <a:pt x="0" y="322217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CD2AFC8-CBC9-C623-1251-A73290398427}"/>
              </a:ext>
            </a:extLst>
          </p:cNvPr>
          <p:cNvSpPr txBox="1"/>
          <p:nvPr/>
        </p:nvSpPr>
        <p:spPr>
          <a:xfrm>
            <a:off x="3294192" y="3207636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95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92E602-7999-0287-AA04-B0EA33D40835}"/>
              </a:ext>
            </a:extLst>
          </p:cNvPr>
          <p:cNvSpPr txBox="1"/>
          <p:nvPr/>
        </p:nvSpPr>
        <p:spPr>
          <a:xfrm>
            <a:off x="4020961" y="6377127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000" b="1" dirty="0">
                <a:solidFill>
                  <a:srgbClr val="B4B5B2"/>
                </a:solidFill>
                <a:latin typeface="Open Sans" panose="020B0606030504020204" pitchFamily="34" charset="0"/>
              </a:rPr>
              <a:t>0.3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A47E6F-562D-C416-6C78-DAA4D2D97798}"/>
              </a:ext>
            </a:extLst>
          </p:cNvPr>
          <p:cNvSpPr txBox="1"/>
          <p:nvPr/>
        </p:nvSpPr>
        <p:spPr>
          <a:xfrm>
            <a:off x="5436236" y="2796068"/>
            <a:ext cx="4301291" cy="31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Danceability vs. Popularity (2023)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D210AE4-388D-C1E0-34C1-932B6AC2CB11}"/>
              </a:ext>
            </a:extLst>
          </p:cNvPr>
          <p:cNvSpPr txBox="1"/>
          <p:nvPr/>
        </p:nvSpPr>
        <p:spPr>
          <a:xfrm>
            <a:off x="5436235" y="6502500"/>
            <a:ext cx="430129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Danceability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AE4832D-029D-C98E-DD96-36A198545E00}"/>
              </a:ext>
            </a:extLst>
          </p:cNvPr>
          <p:cNvSpPr txBox="1"/>
          <p:nvPr/>
        </p:nvSpPr>
        <p:spPr>
          <a:xfrm rot="16200000">
            <a:off x="1317994" y="4683170"/>
            <a:ext cx="3937780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</a:rPr>
              <a:t>Popularity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AF1F98A-1F25-D415-B32D-6234CE8A2B27}"/>
              </a:ext>
            </a:extLst>
          </p:cNvPr>
          <p:cNvSpPr txBox="1"/>
          <p:nvPr/>
        </p:nvSpPr>
        <p:spPr>
          <a:xfrm>
            <a:off x="3286635" y="3621736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90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038E401-F5BB-D01B-7E55-06F742F2F51A}"/>
              </a:ext>
            </a:extLst>
          </p:cNvPr>
          <p:cNvSpPr txBox="1"/>
          <p:nvPr/>
        </p:nvSpPr>
        <p:spPr>
          <a:xfrm>
            <a:off x="3300626" y="4020652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85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C531C4F-9D22-F354-180A-D59C36A54A51}"/>
              </a:ext>
            </a:extLst>
          </p:cNvPr>
          <p:cNvSpPr txBox="1"/>
          <p:nvPr/>
        </p:nvSpPr>
        <p:spPr>
          <a:xfrm>
            <a:off x="3293069" y="4434752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80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4E293E2-3182-7758-089C-0B1DBA7005C2}"/>
              </a:ext>
            </a:extLst>
          </p:cNvPr>
          <p:cNvSpPr txBox="1"/>
          <p:nvPr/>
        </p:nvSpPr>
        <p:spPr>
          <a:xfrm>
            <a:off x="3305109" y="484425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75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009C764-57D9-AC78-A9DA-DE6840409BB2}"/>
              </a:ext>
            </a:extLst>
          </p:cNvPr>
          <p:cNvSpPr txBox="1"/>
          <p:nvPr/>
        </p:nvSpPr>
        <p:spPr>
          <a:xfrm>
            <a:off x="3297552" y="525835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70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DD39C9B-685D-A276-1D3A-D7B63C04E9A3}"/>
              </a:ext>
            </a:extLst>
          </p:cNvPr>
          <p:cNvSpPr txBox="1"/>
          <p:nvPr/>
        </p:nvSpPr>
        <p:spPr>
          <a:xfrm>
            <a:off x="3318947" y="5688243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65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C2F0F0-6E1F-BF15-0E67-CA5B4E8F73DF}"/>
              </a:ext>
            </a:extLst>
          </p:cNvPr>
          <p:cNvSpPr txBox="1"/>
          <p:nvPr/>
        </p:nvSpPr>
        <p:spPr>
          <a:xfrm>
            <a:off x="3311390" y="6102343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60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A99BB17-D712-5A2A-1B90-0E1FEBB6CB58}"/>
              </a:ext>
            </a:extLst>
          </p:cNvPr>
          <p:cNvSpPr txBox="1"/>
          <p:nvPr/>
        </p:nvSpPr>
        <p:spPr>
          <a:xfrm>
            <a:off x="10034169" y="6367112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0.9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20E8A67D-C74B-018D-D4F9-3BB3F478A1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85447" y="3166219"/>
            <a:ext cx="400104" cy="325431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9300278-45CB-BBEC-1314-806CB5047F0F}"/>
              </a:ext>
            </a:extLst>
          </p:cNvPr>
          <p:cNvSpPr txBox="1"/>
          <p:nvPr/>
        </p:nvSpPr>
        <p:spPr>
          <a:xfrm rot="16200000">
            <a:off x="9920716" y="4564702"/>
            <a:ext cx="3937780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</a:rPr>
              <a:t>Tempo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5F9629F-6098-B71E-D27F-E96B1C0FA59C}"/>
              </a:ext>
            </a:extLst>
          </p:cNvPr>
          <p:cNvSpPr txBox="1"/>
          <p:nvPr/>
        </p:nvSpPr>
        <p:spPr>
          <a:xfrm>
            <a:off x="11273433" y="3119506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</a:rPr>
              <a:t>180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8F9CB27-127B-D7E4-EB43-152865F48222}"/>
              </a:ext>
            </a:extLst>
          </p:cNvPr>
          <p:cNvSpPr txBox="1"/>
          <p:nvPr/>
        </p:nvSpPr>
        <p:spPr>
          <a:xfrm>
            <a:off x="11265876" y="3701564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</a:rPr>
              <a:t>160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2C93A8A-08CE-6436-F40D-05EAB24AEDE3}"/>
              </a:ext>
            </a:extLst>
          </p:cNvPr>
          <p:cNvSpPr txBox="1"/>
          <p:nvPr/>
        </p:nvSpPr>
        <p:spPr>
          <a:xfrm>
            <a:off x="11263343" y="4322344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140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D8F74A-67D5-6A12-59D9-91E73C518819}"/>
              </a:ext>
            </a:extLst>
          </p:cNvPr>
          <p:cNvSpPr txBox="1"/>
          <p:nvPr/>
        </p:nvSpPr>
        <p:spPr>
          <a:xfrm>
            <a:off x="11272310" y="4934876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120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1261EB-7BDB-7D57-8CDD-DFF21B82A019}"/>
              </a:ext>
            </a:extLst>
          </p:cNvPr>
          <p:cNvSpPr txBox="1"/>
          <p:nvPr/>
        </p:nvSpPr>
        <p:spPr>
          <a:xfrm>
            <a:off x="11284350" y="5536696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100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9495C9-7427-2762-45FC-CC587E71884D}"/>
              </a:ext>
            </a:extLst>
          </p:cNvPr>
          <p:cNvSpPr txBox="1"/>
          <p:nvPr/>
        </p:nvSpPr>
        <p:spPr>
          <a:xfrm>
            <a:off x="11276793" y="6123352"/>
            <a:ext cx="524024" cy="27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80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12009D3-750B-2CE5-698D-CFE9F346F7F8}"/>
              </a:ext>
            </a:extLst>
          </p:cNvPr>
          <p:cNvSpPr/>
          <p:nvPr/>
        </p:nvSpPr>
        <p:spPr>
          <a:xfrm>
            <a:off x="9331732" y="3179292"/>
            <a:ext cx="0" cy="3222172"/>
          </a:xfrm>
          <a:custGeom>
            <a:avLst/>
            <a:gdLst>
              <a:gd name="connsiteX0" fmla="*/ 0 w 0"/>
              <a:gd name="connsiteY0" fmla="*/ 0 h 3222172"/>
              <a:gd name="connsiteX1" fmla="*/ 0 w 0"/>
              <a:gd name="connsiteY1" fmla="*/ 3222172 h 322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22172">
                <a:moveTo>
                  <a:pt x="0" y="0"/>
                </a:moveTo>
                <a:lnTo>
                  <a:pt x="0" y="322217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3D5C6D4-E211-AC3D-9091-F40963B7C226}"/>
              </a:ext>
            </a:extLst>
          </p:cNvPr>
          <p:cNvSpPr/>
          <p:nvPr/>
        </p:nvSpPr>
        <p:spPr>
          <a:xfrm>
            <a:off x="4045407" y="5072765"/>
            <a:ext cx="107793" cy="107793"/>
          </a:xfrm>
          <a:prstGeom prst="ellipse">
            <a:avLst/>
          </a:prstGeom>
          <a:solidFill>
            <a:srgbClr val="ABE2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2E063C17-9F1B-5AE4-6197-9E7372F0FCCD}"/>
              </a:ext>
            </a:extLst>
          </p:cNvPr>
          <p:cNvSpPr/>
          <p:nvPr/>
        </p:nvSpPr>
        <p:spPr>
          <a:xfrm>
            <a:off x="5256323" y="4568773"/>
            <a:ext cx="107793" cy="107793"/>
          </a:xfrm>
          <a:prstGeom prst="ellipse">
            <a:avLst/>
          </a:prstGeom>
          <a:solidFill>
            <a:srgbClr val="ABE2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0F2E822-F339-773A-6907-F109C4B42440}"/>
              </a:ext>
            </a:extLst>
          </p:cNvPr>
          <p:cNvSpPr/>
          <p:nvPr/>
        </p:nvSpPr>
        <p:spPr>
          <a:xfrm>
            <a:off x="5240025" y="4994537"/>
            <a:ext cx="107793" cy="107793"/>
          </a:xfrm>
          <a:prstGeom prst="ellipse">
            <a:avLst/>
          </a:prstGeom>
          <a:solidFill>
            <a:srgbClr val="FDF0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E3CD3E9-3E0B-65F3-CF06-A738D14E00E9}"/>
              </a:ext>
            </a:extLst>
          </p:cNvPr>
          <p:cNvSpPr/>
          <p:nvPr/>
        </p:nvSpPr>
        <p:spPr>
          <a:xfrm>
            <a:off x="5778691" y="4652894"/>
            <a:ext cx="107793" cy="107793"/>
          </a:xfrm>
          <a:prstGeom prst="ellipse">
            <a:avLst/>
          </a:prstGeom>
          <a:solidFill>
            <a:srgbClr val="7CB4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FEEA2EC9-B086-098A-DDAC-3BEC62BF61F9}"/>
              </a:ext>
            </a:extLst>
          </p:cNvPr>
          <p:cNvSpPr/>
          <p:nvPr/>
        </p:nvSpPr>
        <p:spPr>
          <a:xfrm>
            <a:off x="6710150" y="4797355"/>
            <a:ext cx="107793" cy="107793"/>
          </a:xfrm>
          <a:prstGeom prst="ellipse">
            <a:avLst/>
          </a:prstGeom>
          <a:solidFill>
            <a:srgbClr val="7CB4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1D6D930-6CEB-E7D2-9558-D880308A4F2A}"/>
              </a:ext>
            </a:extLst>
          </p:cNvPr>
          <p:cNvSpPr/>
          <p:nvPr/>
        </p:nvSpPr>
        <p:spPr>
          <a:xfrm>
            <a:off x="7190118" y="4554129"/>
            <a:ext cx="107793" cy="107793"/>
          </a:xfrm>
          <a:prstGeom prst="ellipse">
            <a:avLst/>
          </a:prstGeom>
          <a:solidFill>
            <a:srgbClr val="7CB4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F8639D2-DD6C-D25D-DBA0-C50C0DA349A6}"/>
              </a:ext>
            </a:extLst>
          </p:cNvPr>
          <p:cNvSpPr/>
          <p:nvPr/>
        </p:nvSpPr>
        <p:spPr>
          <a:xfrm>
            <a:off x="6435252" y="4990435"/>
            <a:ext cx="107793" cy="107793"/>
          </a:xfrm>
          <a:prstGeom prst="ellipse">
            <a:avLst/>
          </a:prstGeom>
          <a:solidFill>
            <a:srgbClr val="7CB4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37F083F-05AE-43C1-7653-7D501ED282A4}"/>
              </a:ext>
            </a:extLst>
          </p:cNvPr>
          <p:cNvSpPr/>
          <p:nvPr/>
        </p:nvSpPr>
        <p:spPr>
          <a:xfrm>
            <a:off x="6498628" y="4993691"/>
            <a:ext cx="107793" cy="107793"/>
          </a:xfrm>
          <a:prstGeom prst="ellipse">
            <a:avLst/>
          </a:prstGeom>
          <a:solidFill>
            <a:srgbClr val="91D8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86AE0FD-874A-077E-6F81-98FA6938C558}"/>
              </a:ext>
            </a:extLst>
          </p:cNvPr>
          <p:cNvSpPr/>
          <p:nvPr/>
        </p:nvSpPr>
        <p:spPr>
          <a:xfrm>
            <a:off x="6693656" y="5495820"/>
            <a:ext cx="107793" cy="107793"/>
          </a:xfrm>
          <a:prstGeom prst="ellipse">
            <a:avLst/>
          </a:prstGeom>
          <a:solidFill>
            <a:srgbClr val="7CB4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2FA4861-7D8E-5592-E158-17B9CA83C25A}"/>
              </a:ext>
            </a:extLst>
          </p:cNvPr>
          <p:cNvSpPr/>
          <p:nvPr/>
        </p:nvSpPr>
        <p:spPr>
          <a:xfrm>
            <a:off x="6782212" y="5739389"/>
            <a:ext cx="107793" cy="107793"/>
          </a:xfrm>
          <a:prstGeom prst="ellipse">
            <a:avLst/>
          </a:prstGeom>
          <a:solidFill>
            <a:srgbClr val="7CB4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C6A59F75-FD98-26BE-0931-BD31AC3CA069}"/>
              </a:ext>
            </a:extLst>
          </p:cNvPr>
          <p:cNvSpPr/>
          <p:nvPr/>
        </p:nvSpPr>
        <p:spPr>
          <a:xfrm>
            <a:off x="7509536" y="4422732"/>
            <a:ext cx="107793" cy="107793"/>
          </a:xfrm>
          <a:prstGeom prst="ellipse">
            <a:avLst/>
          </a:prstGeom>
          <a:solidFill>
            <a:srgbClr val="7CB4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CD9233A2-36E3-9A3B-CA95-8259C3A5A9DA}"/>
              </a:ext>
            </a:extLst>
          </p:cNvPr>
          <p:cNvSpPr/>
          <p:nvPr/>
        </p:nvSpPr>
        <p:spPr>
          <a:xfrm>
            <a:off x="7250603" y="4257782"/>
            <a:ext cx="107793" cy="107793"/>
          </a:xfrm>
          <a:prstGeom prst="ellipse">
            <a:avLst/>
          </a:prstGeom>
          <a:solidFill>
            <a:srgbClr val="8899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4C43FF2-7881-C408-B104-7305BD54E93B}"/>
              </a:ext>
            </a:extLst>
          </p:cNvPr>
          <p:cNvSpPr/>
          <p:nvPr/>
        </p:nvSpPr>
        <p:spPr>
          <a:xfrm>
            <a:off x="8072095" y="4588452"/>
            <a:ext cx="107793" cy="107793"/>
          </a:xfrm>
          <a:prstGeom prst="ellipse">
            <a:avLst/>
          </a:prstGeom>
          <a:solidFill>
            <a:srgbClr val="907F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49B331F6-400F-3C82-1E69-54946F9994A4}"/>
              </a:ext>
            </a:extLst>
          </p:cNvPr>
          <p:cNvSpPr/>
          <p:nvPr/>
        </p:nvSpPr>
        <p:spPr>
          <a:xfrm>
            <a:off x="7433955" y="4568909"/>
            <a:ext cx="107793" cy="107793"/>
          </a:xfrm>
          <a:prstGeom prst="ellipse">
            <a:avLst/>
          </a:prstGeom>
          <a:solidFill>
            <a:srgbClr val="907F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3079DC1-F9AF-6917-6772-25DBF4CE6A59}"/>
              </a:ext>
            </a:extLst>
          </p:cNvPr>
          <p:cNvSpPr/>
          <p:nvPr/>
        </p:nvSpPr>
        <p:spPr>
          <a:xfrm>
            <a:off x="7586355" y="4721309"/>
            <a:ext cx="107793" cy="107793"/>
          </a:xfrm>
          <a:prstGeom prst="ellipse">
            <a:avLst/>
          </a:prstGeom>
          <a:solidFill>
            <a:srgbClr val="907F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95CA177-E12D-700B-22DA-8622EA1D2FCF}"/>
              </a:ext>
            </a:extLst>
          </p:cNvPr>
          <p:cNvSpPr/>
          <p:nvPr/>
        </p:nvSpPr>
        <p:spPr>
          <a:xfrm>
            <a:off x="8448182" y="5315257"/>
            <a:ext cx="107793" cy="107793"/>
          </a:xfrm>
          <a:prstGeom prst="ellipse">
            <a:avLst/>
          </a:prstGeom>
          <a:solidFill>
            <a:srgbClr val="907F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D99D99C-E3FE-70D2-3682-F5BA921F70A5}"/>
              </a:ext>
            </a:extLst>
          </p:cNvPr>
          <p:cNvSpPr/>
          <p:nvPr/>
        </p:nvSpPr>
        <p:spPr>
          <a:xfrm>
            <a:off x="8599769" y="5322812"/>
            <a:ext cx="107793" cy="107793"/>
          </a:xfrm>
          <a:prstGeom prst="ellipse">
            <a:avLst/>
          </a:prstGeom>
          <a:solidFill>
            <a:srgbClr val="907F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8CD2D97-791C-B6BF-84BF-777B6A93B4CC}"/>
              </a:ext>
            </a:extLst>
          </p:cNvPr>
          <p:cNvSpPr/>
          <p:nvPr/>
        </p:nvSpPr>
        <p:spPr>
          <a:xfrm>
            <a:off x="9958815" y="4579791"/>
            <a:ext cx="107793" cy="107793"/>
          </a:xfrm>
          <a:prstGeom prst="ellipse">
            <a:avLst/>
          </a:prstGeom>
          <a:solidFill>
            <a:srgbClr val="907F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75C8FE7-16D1-BCE0-C612-C4AF78300938}"/>
              </a:ext>
            </a:extLst>
          </p:cNvPr>
          <p:cNvSpPr/>
          <p:nvPr/>
        </p:nvSpPr>
        <p:spPr>
          <a:xfrm>
            <a:off x="8448182" y="5063198"/>
            <a:ext cx="107793" cy="107793"/>
          </a:xfrm>
          <a:prstGeom prst="ellipse">
            <a:avLst/>
          </a:prstGeom>
          <a:solidFill>
            <a:srgbClr val="78C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DD141A3-04D8-F0F9-8A17-B17BC523F40F}"/>
              </a:ext>
            </a:extLst>
          </p:cNvPr>
          <p:cNvSpPr/>
          <p:nvPr/>
        </p:nvSpPr>
        <p:spPr>
          <a:xfrm>
            <a:off x="8212581" y="5487478"/>
            <a:ext cx="107793" cy="107793"/>
          </a:xfrm>
          <a:prstGeom prst="ellipse">
            <a:avLst/>
          </a:prstGeom>
          <a:solidFill>
            <a:srgbClr val="78C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AD63FB4-4359-96EC-2EEC-C88018097CD0}"/>
              </a:ext>
            </a:extLst>
          </p:cNvPr>
          <p:cNvSpPr/>
          <p:nvPr/>
        </p:nvSpPr>
        <p:spPr>
          <a:xfrm>
            <a:off x="8403649" y="5588307"/>
            <a:ext cx="107793" cy="107793"/>
          </a:xfrm>
          <a:prstGeom prst="ellipse">
            <a:avLst/>
          </a:prstGeom>
          <a:solidFill>
            <a:srgbClr val="78C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907F764E-A959-E5B1-E9DF-D54C1885CEFD}"/>
              </a:ext>
            </a:extLst>
          </p:cNvPr>
          <p:cNvSpPr/>
          <p:nvPr/>
        </p:nvSpPr>
        <p:spPr>
          <a:xfrm>
            <a:off x="7931845" y="6118862"/>
            <a:ext cx="107793" cy="107793"/>
          </a:xfrm>
          <a:prstGeom prst="ellipse">
            <a:avLst/>
          </a:prstGeom>
          <a:solidFill>
            <a:srgbClr val="78C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CDB3B94E-764B-16B7-D67B-89A6400E955C}"/>
              </a:ext>
            </a:extLst>
          </p:cNvPr>
          <p:cNvSpPr/>
          <p:nvPr/>
        </p:nvSpPr>
        <p:spPr>
          <a:xfrm>
            <a:off x="8342175" y="5893273"/>
            <a:ext cx="107793" cy="107793"/>
          </a:xfrm>
          <a:prstGeom prst="ellipse">
            <a:avLst/>
          </a:prstGeom>
          <a:solidFill>
            <a:srgbClr val="78C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543E72B-C97F-14A7-8F77-1A8CE645712A}"/>
              </a:ext>
            </a:extLst>
          </p:cNvPr>
          <p:cNvSpPr/>
          <p:nvPr/>
        </p:nvSpPr>
        <p:spPr>
          <a:xfrm>
            <a:off x="8107275" y="5579093"/>
            <a:ext cx="107793" cy="107793"/>
          </a:xfrm>
          <a:prstGeom prst="ellipse">
            <a:avLst/>
          </a:prstGeom>
          <a:solidFill>
            <a:srgbClr val="7BB6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816C27A5-CE62-1EEC-D02C-2BA4F565C304}"/>
              </a:ext>
            </a:extLst>
          </p:cNvPr>
          <p:cNvSpPr/>
          <p:nvPr/>
        </p:nvSpPr>
        <p:spPr>
          <a:xfrm>
            <a:off x="8448181" y="6235014"/>
            <a:ext cx="107793" cy="107793"/>
          </a:xfrm>
          <a:prstGeom prst="ellipse">
            <a:avLst/>
          </a:prstGeom>
          <a:solidFill>
            <a:srgbClr val="7BB6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4F85EB1C-AA0A-8E8B-513F-49B8C0F6D01C}"/>
              </a:ext>
            </a:extLst>
          </p:cNvPr>
          <p:cNvSpPr/>
          <p:nvPr/>
        </p:nvSpPr>
        <p:spPr>
          <a:xfrm>
            <a:off x="8524729" y="5476282"/>
            <a:ext cx="107793" cy="107793"/>
          </a:xfrm>
          <a:prstGeom prst="ellipse">
            <a:avLst/>
          </a:prstGeom>
          <a:solidFill>
            <a:srgbClr val="83A5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895E577-1571-B2BB-3BB8-32D6F07F5963}"/>
              </a:ext>
            </a:extLst>
          </p:cNvPr>
          <p:cNvSpPr/>
          <p:nvPr/>
        </p:nvSpPr>
        <p:spPr>
          <a:xfrm>
            <a:off x="8779413" y="5557480"/>
            <a:ext cx="107793" cy="107793"/>
          </a:xfrm>
          <a:prstGeom prst="ellipse">
            <a:avLst/>
          </a:prstGeom>
          <a:solidFill>
            <a:srgbClr val="83A5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3393783A-0279-D158-6E5D-09922E08065F}"/>
              </a:ext>
            </a:extLst>
          </p:cNvPr>
          <p:cNvSpPr/>
          <p:nvPr/>
        </p:nvSpPr>
        <p:spPr>
          <a:xfrm>
            <a:off x="9057690" y="3268310"/>
            <a:ext cx="107793" cy="107793"/>
          </a:xfrm>
          <a:prstGeom prst="ellipse">
            <a:avLst/>
          </a:prstGeom>
          <a:solidFill>
            <a:srgbClr val="7DB1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A6362E3-6A12-69D0-EB8D-A14DE8B00BBF}"/>
              </a:ext>
            </a:extLst>
          </p:cNvPr>
          <p:cNvSpPr/>
          <p:nvPr/>
        </p:nvSpPr>
        <p:spPr>
          <a:xfrm>
            <a:off x="8980416" y="5002945"/>
            <a:ext cx="107793" cy="107793"/>
          </a:xfrm>
          <a:prstGeom prst="ellipse">
            <a:avLst/>
          </a:prstGeom>
          <a:solidFill>
            <a:srgbClr val="7DB1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96D0054-2C47-09F4-FEAE-6FA5AE1C2504}"/>
              </a:ext>
            </a:extLst>
          </p:cNvPr>
          <p:cNvSpPr/>
          <p:nvPr/>
        </p:nvSpPr>
        <p:spPr>
          <a:xfrm>
            <a:off x="9699043" y="4989382"/>
            <a:ext cx="107793" cy="107793"/>
          </a:xfrm>
          <a:prstGeom prst="ellipse">
            <a:avLst/>
          </a:prstGeom>
          <a:solidFill>
            <a:srgbClr val="7ACB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D22BBDC-2865-2CA7-0842-8E281EBFB21A}"/>
              </a:ext>
            </a:extLst>
          </p:cNvPr>
          <p:cNvSpPr/>
          <p:nvPr/>
        </p:nvSpPr>
        <p:spPr>
          <a:xfrm>
            <a:off x="10394592" y="4254669"/>
            <a:ext cx="107793" cy="107793"/>
          </a:xfrm>
          <a:prstGeom prst="ellipse">
            <a:avLst/>
          </a:prstGeom>
          <a:solidFill>
            <a:srgbClr val="7EAE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C1F3058-B213-BDB5-56C9-851249D6F635}"/>
              </a:ext>
            </a:extLst>
          </p:cNvPr>
          <p:cNvSpPr txBox="1"/>
          <p:nvPr/>
        </p:nvSpPr>
        <p:spPr>
          <a:xfrm>
            <a:off x="5041507" y="634790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0.4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06929EB-39E1-35C3-FF29-DBB06A7A2598}"/>
              </a:ext>
            </a:extLst>
          </p:cNvPr>
          <p:cNvSpPr txBox="1"/>
          <p:nvPr/>
        </p:nvSpPr>
        <p:spPr>
          <a:xfrm>
            <a:off x="6019021" y="6351465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0.5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4E466ED-6B46-63EE-4441-19AD0B101783}"/>
              </a:ext>
            </a:extLst>
          </p:cNvPr>
          <p:cNvSpPr txBox="1"/>
          <p:nvPr/>
        </p:nvSpPr>
        <p:spPr>
          <a:xfrm>
            <a:off x="7026149" y="6355610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0.6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9BA2445-7D20-294C-92D7-0E378FC875EA}"/>
              </a:ext>
            </a:extLst>
          </p:cNvPr>
          <p:cNvSpPr txBox="1"/>
          <p:nvPr/>
        </p:nvSpPr>
        <p:spPr>
          <a:xfrm>
            <a:off x="7994194" y="6331803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0.7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6EF3CC9-438D-D0AF-B36C-B6ADA4169A32}"/>
              </a:ext>
            </a:extLst>
          </p:cNvPr>
          <p:cNvSpPr txBox="1"/>
          <p:nvPr/>
        </p:nvSpPr>
        <p:spPr>
          <a:xfrm>
            <a:off x="8984830" y="6339571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0.8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629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4663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Song Popularity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B81A57-B5F8-CBF3-F647-EA407686C375}"/>
              </a:ext>
            </a:extLst>
          </p:cNvPr>
          <p:cNvSpPr/>
          <p:nvPr/>
        </p:nvSpPr>
        <p:spPr>
          <a:xfrm>
            <a:off x="5943313" y="3711987"/>
            <a:ext cx="8096" cy="857"/>
          </a:xfrm>
          <a:custGeom>
            <a:avLst/>
            <a:gdLst>
              <a:gd name="connsiteX0" fmla="*/ 0 w 8096"/>
              <a:gd name="connsiteY0" fmla="*/ 857 h 857"/>
              <a:gd name="connsiteX1" fmla="*/ 8096 w 8096"/>
              <a:gd name="connsiteY1" fmla="*/ 857 h 857"/>
              <a:gd name="connsiteX2" fmla="*/ 0 w 8096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631EEF1-030B-D12A-CF6E-E6652F6E6B24}"/>
              </a:ext>
            </a:extLst>
          </p:cNvPr>
          <p:cNvSpPr/>
          <p:nvPr/>
        </p:nvSpPr>
        <p:spPr>
          <a:xfrm>
            <a:off x="5943313" y="3711265"/>
            <a:ext cx="8096" cy="1578"/>
          </a:xfrm>
          <a:custGeom>
            <a:avLst/>
            <a:gdLst>
              <a:gd name="connsiteX0" fmla="*/ 0 w 8096"/>
              <a:gd name="connsiteY0" fmla="*/ 1579 h 1578"/>
              <a:gd name="connsiteX1" fmla="*/ 8096 w 8096"/>
              <a:gd name="connsiteY1" fmla="*/ 1579 h 1578"/>
              <a:gd name="connsiteX2" fmla="*/ 0 w 8096"/>
              <a:gd name="connsiteY2" fmla="*/ 1579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8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0012A1E-28AA-E521-B656-ED2BA4A3E087}"/>
              </a:ext>
            </a:extLst>
          </p:cNvPr>
          <p:cNvSpPr/>
          <p:nvPr/>
        </p:nvSpPr>
        <p:spPr>
          <a:xfrm>
            <a:off x="5956839" y="3711987"/>
            <a:ext cx="6762" cy="857"/>
          </a:xfrm>
          <a:custGeom>
            <a:avLst/>
            <a:gdLst>
              <a:gd name="connsiteX0" fmla="*/ 0 w 6762"/>
              <a:gd name="connsiteY0" fmla="*/ 857 h 857"/>
              <a:gd name="connsiteX1" fmla="*/ 6763 w 6762"/>
              <a:gd name="connsiteY1" fmla="*/ 857 h 857"/>
              <a:gd name="connsiteX2" fmla="*/ 0 w 6762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857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0E7EAC4-16BE-9F14-7F8A-D62D087EB35B}"/>
              </a:ext>
            </a:extLst>
          </p:cNvPr>
          <p:cNvSpPr/>
          <p:nvPr/>
        </p:nvSpPr>
        <p:spPr>
          <a:xfrm>
            <a:off x="5956839" y="3711340"/>
            <a:ext cx="6762" cy="1503"/>
          </a:xfrm>
          <a:custGeom>
            <a:avLst/>
            <a:gdLst>
              <a:gd name="connsiteX0" fmla="*/ 0 w 6762"/>
              <a:gd name="connsiteY0" fmla="*/ 1504 h 1503"/>
              <a:gd name="connsiteX1" fmla="*/ 6763 w 6762"/>
              <a:gd name="connsiteY1" fmla="*/ 1504 h 1503"/>
              <a:gd name="connsiteX2" fmla="*/ 0 w 6762"/>
              <a:gd name="connsiteY2" fmla="*/ 1504 h 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1503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D93DA-7362-88DB-1178-043B0197C6E0}"/>
              </a:ext>
            </a:extLst>
          </p:cNvPr>
          <p:cNvCxnSpPr>
            <a:cxnSpLocks/>
          </p:cNvCxnSpPr>
          <p:nvPr/>
        </p:nvCxnSpPr>
        <p:spPr>
          <a:xfrm>
            <a:off x="3287713" y="3429000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B6EF03-8F3E-3607-3A1C-1F678C9186EF}"/>
              </a:ext>
            </a:extLst>
          </p:cNvPr>
          <p:cNvSpPr txBox="1"/>
          <p:nvPr/>
        </p:nvSpPr>
        <p:spPr>
          <a:xfrm>
            <a:off x="3216685" y="3504695"/>
            <a:ext cx="8575264" cy="1027397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Top 10 Songs from 2000 to 2023</a:t>
            </a: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B4B5B2"/>
                </a:solidFill>
                <a:latin typeface="Open Sans" panose="020B0606030504020204" pitchFamily="34" charset="0"/>
              </a:rPr>
              <a:t>Top 3 Songs for Top 10 Genres from 2000 to 2023</a:t>
            </a: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Top 10 Songs (2023)</a:t>
            </a: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B4B5B2"/>
                </a:solidFill>
                <a:latin typeface="Open Sans" panose="020B0606030504020204" pitchFamily="34" charset="0"/>
              </a:rPr>
              <a:t>Top 3 Songs for Top 10 Genres (2023)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3896" y="1162071"/>
            <a:ext cx="1406053" cy="1406053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3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3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4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5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5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6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6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7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7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7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7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8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8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9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9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AAD2BD2B-F54B-E24A-4446-470477F29183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606F6A-2070-31B4-087C-F0B42DAFAA73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783F0-021B-7170-A02C-362D31E2D808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5EAE85-A373-303E-76A1-A5508E5DB87D}"/>
              </a:ext>
            </a:extLst>
          </p:cNvPr>
          <p:cNvGrpSpPr/>
          <p:nvPr/>
        </p:nvGrpSpPr>
        <p:grpSpPr>
          <a:xfrm>
            <a:off x="4528084" y="3094118"/>
            <a:ext cx="234616" cy="45719"/>
            <a:chOff x="249382" y="221673"/>
            <a:chExt cx="234616" cy="45719"/>
          </a:xfrm>
          <a:solidFill>
            <a:srgbClr val="B4B5B2"/>
          </a:solidFill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A4E350E-E13B-3FC6-14A1-38AAE4004452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91D63B-ED37-A6B0-8425-09B28CAF989E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6BE504-B4FD-F9A5-059B-3E2CB8798EE4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FFE5AD-9655-9640-383A-58C5E813BA2F}"/>
              </a:ext>
            </a:extLst>
          </p:cNvPr>
          <p:cNvGrpSpPr/>
          <p:nvPr/>
        </p:nvGrpSpPr>
        <p:grpSpPr>
          <a:xfrm>
            <a:off x="3288357" y="2957314"/>
            <a:ext cx="328805" cy="328805"/>
            <a:chOff x="4435965" y="2957314"/>
            <a:chExt cx="328805" cy="32880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727F92C-7A22-2D4A-5FB5-ECD2335062C0}"/>
                </a:ext>
              </a:extLst>
            </p:cNvPr>
            <p:cNvSpPr/>
            <p:nvPr/>
          </p:nvSpPr>
          <p:spPr>
            <a:xfrm>
              <a:off x="4435965" y="2957314"/>
              <a:ext cx="328805" cy="328805"/>
            </a:xfrm>
            <a:prstGeom prst="ellipse">
              <a:avLst/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95BC9E5-2660-810F-9E45-76223CBE3421}"/>
                </a:ext>
              </a:extLst>
            </p:cNvPr>
            <p:cNvSpPr/>
            <p:nvPr/>
          </p:nvSpPr>
          <p:spPr>
            <a:xfrm rot="19800000">
              <a:off x="4531210" y="3053409"/>
              <a:ext cx="128957" cy="11117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4" name="Graphic 38" descr="Heart outline">
            <a:extLst>
              <a:ext uri="{FF2B5EF4-FFF2-40B4-BE49-F238E27FC236}">
                <a16:creationId xmlns:a16="http://schemas.microsoft.com/office/drawing/2014/main" id="{0F739BD7-6930-687A-CEC4-C4B0D1308DE2}"/>
              </a:ext>
            </a:extLst>
          </p:cNvPr>
          <p:cNvSpPr/>
          <p:nvPr/>
        </p:nvSpPr>
        <p:spPr>
          <a:xfrm>
            <a:off x="3807217" y="3043410"/>
            <a:ext cx="163108" cy="154545"/>
          </a:xfrm>
          <a:custGeom>
            <a:avLst/>
            <a:gdLst>
              <a:gd name="connsiteX0" fmla="*/ 485775 w 647700"/>
              <a:gd name="connsiteY0" fmla="*/ 0 h 613695"/>
              <a:gd name="connsiteX1" fmla="*/ 323850 w 647700"/>
              <a:gd name="connsiteY1" fmla="*/ 127921 h 613695"/>
              <a:gd name="connsiteX2" fmla="*/ 161925 w 647700"/>
              <a:gd name="connsiteY2" fmla="*/ 0 h 613695"/>
              <a:gd name="connsiteX3" fmla="*/ 0 w 647700"/>
              <a:gd name="connsiteY3" fmla="*/ 166021 h 613695"/>
              <a:gd name="connsiteX4" fmla="*/ 323850 w 647700"/>
              <a:gd name="connsiteY4" fmla="*/ 613696 h 613695"/>
              <a:gd name="connsiteX5" fmla="*/ 647700 w 647700"/>
              <a:gd name="connsiteY5" fmla="*/ 166021 h 613695"/>
              <a:gd name="connsiteX6" fmla="*/ 485775 w 647700"/>
              <a:gd name="connsiteY6" fmla="*/ 0 h 613695"/>
              <a:gd name="connsiteX7" fmla="*/ 323850 w 647700"/>
              <a:gd name="connsiteY7" fmla="*/ 589378 h 613695"/>
              <a:gd name="connsiteX8" fmla="*/ 19050 w 647700"/>
              <a:gd name="connsiteY8" fmla="*/ 166021 h 613695"/>
              <a:gd name="connsiteX9" fmla="*/ 62446 w 647700"/>
              <a:gd name="connsiteY9" fmla="*/ 65646 h 613695"/>
              <a:gd name="connsiteX10" fmla="*/ 161925 w 647700"/>
              <a:gd name="connsiteY10" fmla="*/ 19050 h 613695"/>
              <a:gd name="connsiteX11" fmla="*/ 306838 w 647700"/>
              <a:gd name="connsiteY11" fmla="*/ 136493 h 613695"/>
              <a:gd name="connsiteX12" fmla="*/ 323850 w 647700"/>
              <a:gd name="connsiteY12" fmla="*/ 170250 h 613695"/>
              <a:gd name="connsiteX13" fmla="*/ 340862 w 647700"/>
              <a:gd name="connsiteY13" fmla="*/ 136493 h 613695"/>
              <a:gd name="connsiteX14" fmla="*/ 485775 w 647700"/>
              <a:gd name="connsiteY14" fmla="*/ 19050 h 613695"/>
              <a:gd name="connsiteX15" fmla="*/ 628650 w 647700"/>
              <a:gd name="connsiteY15" fmla="*/ 166021 h 613695"/>
              <a:gd name="connsiteX16" fmla="*/ 323850 w 647700"/>
              <a:gd name="connsiteY16" fmla="*/ 589378 h 61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7700" h="613695">
                <a:moveTo>
                  <a:pt x="485775" y="0"/>
                </a:moveTo>
                <a:cubicBezTo>
                  <a:pt x="430435" y="0"/>
                  <a:pt x="370751" y="34862"/>
                  <a:pt x="323850" y="127921"/>
                </a:cubicBezTo>
                <a:cubicBezTo>
                  <a:pt x="276958" y="34881"/>
                  <a:pt x="217256" y="0"/>
                  <a:pt x="161925" y="0"/>
                </a:cubicBezTo>
                <a:cubicBezTo>
                  <a:pt x="75657" y="0"/>
                  <a:pt x="0" y="84773"/>
                  <a:pt x="0" y="166021"/>
                </a:cubicBezTo>
                <a:cubicBezTo>
                  <a:pt x="0" y="366046"/>
                  <a:pt x="323850" y="613696"/>
                  <a:pt x="323850" y="613696"/>
                </a:cubicBezTo>
                <a:cubicBezTo>
                  <a:pt x="323850" y="613696"/>
                  <a:pt x="647700" y="366046"/>
                  <a:pt x="647700" y="166021"/>
                </a:cubicBezTo>
                <a:cubicBezTo>
                  <a:pt x="647700" y="84782"/>
                  <a:pt x="572033" y="0"/>
                  <a:pt x="485775" y="0"/>
                </a:cubicBezTo>
                <a:close/>
                <a:moveTo>
                  <a:pt x="323850" y="589378"/>
                </a:moveTo>
                <a:cubicBezTo>
                  <a:pt x="266843" y="543335"/>
                  <a:pt x="19050" y="333499"/>
                  <a:pt x="19050" y="166021"/>
                </a:cubicBezTo>
                <a:cubicBezTo>
                  <a:pt x="20547" y="128334"/>
                  <a:pt x="36017" y="92554"/>
                  <a:pt x="62446" y="65646"/>
                </a:cubicBezTo>
                <a:cubicBezTo>
                  <a:pt x="87887" y="37229"/>
                  <a:pt x="123808" y="20403"/>
                  <a:pt x="161925" y="19050"/>
                </a:cubicBezTo>
                <a:cubicBezTo>
                  <a:pt x="218008" y="19050"/>
                  <a:pt x="268119" y="59665"/>
                  <a:pt x="306838" y="136493"/>
                </a:cubicBezTo>
                <a:lnTo>
                  <a:pt x="323850" y="170250"/>
                </a:lnTo>
                <a:lnTo>
                  <a:pt x="340862" y="136493"/>
                </a:lnTo>
                <a:cubicBezTo>
                  <a:pt x="379581" y="59665"/>
                  <a:pt x="429692" y="19050"/>
                  <a:pt x="485775" y="19050"/>
                </a:cubicBezTo>
                <a:cubicBezTo>
                  <a:pt x="557879" y="19050"/>
                  <a:pt x="628650" y="91850"/>
                  <a:pt x="628650" y="166021"/>
                </a:cubicBezTo>
                <a:cubicBezTo>
                  <a:pt x="628650" y="333499"/>
                  <a:pt x="380857" y="543335"/>
                  <a:pt x="323850" y="589378"/>
                </a:cubicBezTo>
                <a:close/>
              </a:path>
            </a:pathLst>
          </a:custGeom>
          <a:solidFill>
            <a:srgbClr val="B4B5B2"/>
          </a:solidFill>
          <a:ln w="9525" cap="flat">
            <a:solidFill>
              <a:srgbClr val="B4B5B2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EFE6AFE-2B77-2CB7-31EA-769D4043A8D3}"/>
              </a:ext>
            </a:extLst>
          </p:cNvPr>
          <p:cNvGrpSpPr/>
          <p:nvPr/>
        </p:nvGrpSpPr>
        <p:grpSpPr>
          <a:xfrm>
            <a:off x="4160380" y="3031858"/>
            <a:ext cx="177648" cy="177648"/>
            <a:chOff x="5734050" y="3067050"/>
            <a:chExt cx="723900" cy="7239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4E54046-33D5-F4C7-0240-C6C4E1F68524}"/>
                </a:ext>
              </a:extLst>
            </p:cNvPr>
            <p:cNvSpPr/>
            <p:nvPr/>
          </p:nvSpPr>
          <p:spPr>
            <a:xfrm rot="16200000">
              <a:off x="5876937" y="3267776"/>
              <a:ext cx="438124" cy="322424"/>
            </a:xfrm>
            <a:custGeom>
              <a:avLst/>
              <a:gdLst>
                <a:gd name="connsiteX0" fmla="*/ 438125 w 438124"/>
                <a:gd name="connsiteY0" fmla="*/ 161212 h 322424"/>
                <a:gd name="connsiteX1" fmla="*/ 409550 w 438124"/>
                <a:gd name="connsiteY1" fmla="*/ 189787 h 322424"/>
                <a:gd name="connsiteX2" fmla="*/ 97511 w 438124"/>
                <a:gd name="connsiteY2" fmla="*/ 189787 h 322424"/>
                <a:gd name="connsiteX3" fmla="*/ 182093 w 438124"/>
                <a:gd name="connsiteY3" fmla="*/ 274369 h 322424"/>
                <a:gd name="connsiteX4" fmla="*/ 180667 w 438124"/>
                <a:gd name="connsiteY4" fmla="*/ 314755 h 322424"/>
                <a:gd name="connsiteX5" fmla="*/ 141707 w 438124"/>
                <a:gd name="connsiteY5" fmla="*/ 314755 h 322424"/>
                <a:gd name="connsiteX6" fmla="*/ 8357 w 438124"/>
                <a:gd name="connsiteY6" fmla="*/ 181405 h 322424"/>
                <a:gd name="connsiteX7" fmla="*/ 8357 w 438124"/>
                <a:gd name="connsiteY7" fmla="*/ 141019 h 322424"/>
                <a:gd name="connsiteX8" fmla="*/ 141707 w 438124"/>
                <a:gd name="connsiteY8" fmla="*/ 7669 h 322424"/>
                <a:gd name="connsiteX9" fmla="*/ 182093 w 438124"/>
                <a:gd name="connsiteY9" fmla="*/ 9095 h 322424"/>
                <a:gd name="connsiteX10" fmla="*/ 182093 w 438124"/>
                <a:gd name="connsiteY10" fmla="*/ 48055 h 322424"/>
                <a:gd name="connsiteX11" fmla="*/ 97511 w 438124"/>
                <a:gd name="connsiteY11" fmla="*/ 132637 h 322424"/>
                <a:gd name="connsiteX12" fmla="*/ 409550 w 438124"/>
                <a:gd name="connsiteY12" fmla="*/ 132637 h 322424"/>
                <a:gd name="connsiteX13" fmla="*/ 438125 w 438124"/>
                <a:gd name="connsiteY13" fmla="*/ 161212 h 32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8124" h="322424">
                  <a:moveTo>
                    <a:pt x="438125" y="161212"/>
                  </a:moveTo>
                  <a:cubicBezTo>
                    <a:pt x="438125" y="176994"/>
                    <a:pt x="425331" y="189787"/>
                    <a:pt x="409550" y="189787"/>
                  </a:cubicBezTo>
                  <a:lnTo>
                    <a:pt x="97511" y="189787"/>
                  </a:lnTo>
                  <a:lnTo>
                    <a:pt x="182093" y="274369"/>
                  </a:lnTo>
                  <a:cubicBezTo>
                    <a:pt x="192851" y="285915"/>
                    <a:pt x="192213" y="303997"/>
                    <a:pt x="180667" y="314755"/>
                  </a:cubicBezTo>
                  <a:cubicBezTo>
                    <a:pt x="169693" y="324981"/>
                    <a:pt x="152681" y="324981"/>
                    <a:pt x="141707" y="314755"/>
                  </a:cubicBezTo>
                  <a:lnTo>
                    <a:pt x="8357" y="181405"/>
                  </a:lnTo>
                  <a:cubicBezTo>
                    <a:pt x="-2786" y="170249"/>
                    <a:pt x="-2786" y="152176"/>
                    <a:pt x="8357" y="141019"/>
                  </a:cubicBezTo>
                  <a:lnTo>
                    <a:pt x="141707" y="7669"/>
                  </a:lnTo>
                  <a:cubicBezTo>
                    <a:pt x="153253" y="-3089"/>
                    <a:pt x="171334" y="-2451"/>
                    <a:pt x="182093" y="9095"/>
                  </a:cubicBezTo>
                  <a:cubicBezTo>
                    <a:pt x="192319" y="20069"/>
                    <a:pt x="192319" y="37081"/>
                    <a:pt x="182093" y="48055"/>
                  </a:cubicBezTo>
                  <a:lnTo>
                    <a:pt x="97511" y="132637"/>
                  </a:lnTo>
                  <a:lnTo>
                    <a:pt x="409550" y="132637"/>
                  </a:lnTo>
                  <a:cubicBezTo>
                    <a:pt x="425331" y="132637"/>
                    <a:pt x="438125" y="145431"/>
                    <a:pt x="438125" y="1612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D59C7A-81D0-934B-2EA3-26B73EE272A8}"/>
                </a:ext>
              </a:extLst>
            </p:cNvPr>
            <p:cNvSpPr/>
            <p:nvPr/>
          </p:nvSpPr>
          <p:spPr>
            <a:xfrm rot="16200000">
              <a:off x="5734050" y="3067050"/>
              <a:ext cx="723900" cy="723900"/>
            </a:xfrm>
            <a:custGeom>
              <a:avLst/>
              <a:gdLst>
                <a:gd name="connsiteX0" fmla="*/ 0 w 723900"/>
                <a:gd name="connsiteY0" fmla="*/ 361950 h 723900"/>
                <a:gd name="connsiteX1" fmla="*/ 361950 w 723900"/>
                <a:gd name="connsiteY1" fmla="*/ 723900 h 723900"/>
                <a:gd name="connsiteX2" fmla="*/ 723900 w 723900"/>
                <a:gd name="connsiteY2" fmla="*/ 361950 h 723900"/>
                <a:gd name="connsiteX3" fmla="*/ 361950 w 723900"/>
                <a:gd name="connsiteY3" fmla="*/ 0 h 723900"/>
                <a:gd name="connsiteX4" fmla="*/ 0 w 723900"/>
                <a:gd name="connsiteY4" fmla="*/ 361950 h 723900"/>
                <a:gd name="connsiteX5" fmla="*/ 57150 w 723900"/>
                <a:gd name="connsiteY5" fmla="*/ 361950 h 723900"/>
                <a:gd name="connsiteX6" fmla="*/ 361950 w 723900"/>
                <a:gd name="connsiteY6" fmla="*/ 57150 h 723900"/>
                <a:gd name="connsiteX7" fmla="*/ 666750 w 723900"/>
                <a:gd name="connsiteY7" fmla="*/ 361950 h 723900"/>
                <a:gd name="connsiteX8" fmla="*/ 361950 w 723900"/>
                <a:gd name="connsiteY8" fmla="*/ 666750 h 723900"/>
                <a:gd name="connsiteX9" fmla="*/ 57150 w 723900"/>
                <a:gd name="connsiteY9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0" y="361950"/>
                  </a:moveTo>
                  <a:cubicBezTo>
                    <a:pt x="0" y="561850"/>
                    <a:pt x="162051" y="723900"/>
                    <a:pt x="361950" y="723900"/>
                  </a:cubicBezTo>
                  <a:cubicBezTo>
                    <a:pt x="561850" y="723900"/>
                    <a:pt x="723900" y="561850"/>
                    <a:pt x="723900" y="361950"/>
                  </a:cubicBezTo>
                  <a:cubicBezTo>
                    <a:pt x="723900" y="162051"/>
                    <a:pt x="561850" y="0"/>
                    <a:pt x="361950" y="0"/>
                  </a:cubicBezTo>
                  <a:cubicBezTo>
                    <a:pt x="162051" y="0"/>
                    <a:pt x="0" y="162051"/>
                    <a:pt x="0" y="361950"/>
                  </a:cubicBezTo>
                  <a:close/>
                  <a:moveTo>
                    <a:pt x="57150" y="361950"/>
                  </a:moveTo>
                  <a:cubicBezTo>
                    <a:pt x="57150" y="193614"/>
                    <a:pt x="193614" y="57150"/>
                    <a:pt x="361950" y="57150"/>
                  </a:cubicBezTo>
                  <a:cubicBezTo>
                    <a:pt x="530286" y="57150"/>
                    <a:pt x="666750" y="193614"/>
                    <a:pt x="666750" y="361950"/>
                  </a:cubicBezTo>
                  <a:cubicBezTo>
                    <a:pt x="666750" y="530286"/>
                    <a:pt x="530286" y="666750"/>
                    <a:pt x="361950" y="666750"/>
                  </a:cubicBezTo>
                  <a:cubicBezTo>
                    <a:pt x="193614" y="666750"/>
                    <a:pt x="57150" y="530286"/>
                    <a:pt x="57150" y="36195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CD8F6AD-FB08-EBF2-5932-B8C0FAD7F9F2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C39CF2-4F4C-FA69-791C-AED56C2F8473}"/>
              </a:ext>
            </a:extLst>
          </p:cNvPr>
          <p:cNvSpPr txBox="1"/>
          <p:nvPr/>
        </p:nvSpPr>
        <p:spPr>
          <a:xfrm>
            <a:off x="10670483" y="318037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Chloe K.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C033F6B-3FC4-4BD8-4B05-0194BF0361DA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raphic 78">
            <a:extLst>
              <a:ext uri="{FF2B5EF4-FFF2-40B4-BE49-F238E27FC236}">
                <a16:creationId xmlns:a16="http://schemas.microsoft.com/office/drawing/2014/main" id="{60ACA7B6-F96E-3D5E-F89C-D1BE9D8646B1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A83EAAA5-F41E-5C5C-2572-DE8383E70307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Picture Placeholder 38">
            <a:extLst>
              <a:ext uri="{FF2B5EF4-FFF2-40B4-BE49-F238E27FC236}">
                <a16:creationId xmlns:a16="http://schemas.microsoft.com/office/drawing/2014/main" id="{D95BBA61-96D1-FCF7-D76E-F666C39418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0465928" y="328180"/>
            <a:ext cx="237388" cy="237278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22FCEE9-DC71-6E7F-3E4A-6A7AF178D94F}"/>
              </a:ext>
            </a:extLst>
          </p:cNvPr>
          <p:cNvSpPr txBox="1"/>
          <p:nvPr/>
        </p:nvSpPr>
        <p:spPr>
          <a:xfrm>
            <a:off x="3314455" y="4816012"/>
            <a:ext cx="3547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What is “Popularity”?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538497-BB84-628E-3EF1-E1DDB3C973DB}"/>
              </a:ext>
            </a:extLst>
          </p:cNvPr>
          <p:cNvSpPr txBox="1"/>
          <p:nvPr/>
        </p:nvSpPr>
        <p:spPr>
          <a:xfrm>
            <a:off x="3345017" y="5249549"/>
            <a:ext cx="5363554" cy="1171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In this case, popularity is a comparative measure. It is a score from 0-100 that ranks how popular an artist/track is compared to other artists/tracks. This score is determined by a complex algorithm that considers many factors, including total streams, recent plays, and more.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Picture Placeholder 123">
            <a:extLst>
              <a:ext uri="{FF2B5EF4-FFF2-40B4-BE49-F238E27FC236}">
                <a16:creationId xmlns:a16="http://schemas.microsoft.com/office/drawing/2014/main" id="{DF71958F-BD8D-1E85-BCCB-77CEE5ACA241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816"/>
          <a:stretch/>
        </p:blipFill>
        <p:spPr>
          <a:xfrm>
            <a:off x="10497618" y="5114546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pic>
        <p:nvPicPr>
          <p:cNvPr id="43" name="Picture Placeholder 123">
            <a:extLst>
              <a:ext uri="{FF2B5EF4-FFF2-40B4-BE49-F238E27FC236}">
                <a16:creationId xmlns:a16="http://schemas.microsoft.com/office/drawing/2014/main" id="{C4B20AED-2F48-FCB9-C924-E0E71DEDDAEC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3" r="9013"/>
          <a:stretch/>
        </p:blipFill>
        <p:spPr>
          <a:xfrm>
            <a:off x="8951322" y="5114546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7FF54AF-09F2-1581-FCF7-A78834C841FB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45" name="Freeform: Shape 44">
              <a:hlinkClick r:id="rId4" action="ppaction://hlinksldjump"/>
              <a:extLst>
                <a:ext uri="{FF2B5EF4-FFF2-40B4-BE49-F238E27FC236}">
                  <a16:creationId xmlns:a16="http://schemas.microsoft.com/office/drawing/2014/main" id="{621A9341-0447-3C1D-8F2B-CF67FDCB65EB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6" name="Freeform: Shape 45">
              <a:hlinkClick r:id="rId4" action="ppaction://hlinksldjump"/>
              <a:extLst>
                <a:ext uri="{FF2B5EF4-FFF2-40B4-BE49-F238E27FC236}">
                  <a16:creationId xmlns:a16="http://schemas.microsoft.com/office/drawing/2014/main" id="{1E5A2974-62D0-FA1A-9DD2-7A0E2F58F978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E56D118-0661-B114-66EE-6FDD1B0663F3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48" name="Freeform: Shape 47">
              <a:hlinkClick r:id="rId6" action="ppaction://hlinksldjump"/>
              <a:extLst>
                <a:ext uri="{FF2B5EF4-FFF2-40B4-BE49-F238E27FC236}">
                  <a16:creationId xmlns:a16="http://schemas.microsoft.com/office/drawing/2014/main" id="{9CBF860C-632A-D3A9-98F6-FCA22972674E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9" name="Freeform: Shape 48">
              <a:hlinkClick r:id="rId6" action="ppaction://hlinksldjump"/>
              <a:extLst>
                <a:ext uri="{FF2B5EF4-FFF2-40B4-BE49-F238E27FC236}">
                  <a16:creationId xmlns:a16="http://schemas.microsoft.com/office/drawing/2014/main" id="{595D000F-8876-4B43-D73E-2D76DFCA20DB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50" name="TextBox 49">
            <a:hlinkClick r:id="rId4" action="ppaction://hlinksldjump"/>
            <a:extLst>
              <a:ext uri="{FF2B5EF4-FFF2-40B4-BE49-F238E27FC236}">
                <a16:creationId xmlns:a16="http://schemas.microsoft.com/office/drawing/2014/main" id="{30CA25B5-7B38-25E0-EE31-536B293D523B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51" name="TextBox 50">
            <a:hlinkClick r:id="rId6" action="ppaction://hlinksldjump"/>
            <a:extLst>
              <a:ext uri="{FF2B5EF4-FFF2-40B4-BE49-F238E27FC236}">
                <a16:creationId xmlns:a16="http://schemas.microsoft.com/office/drawing/2014/main" id="{C0F578DF-967B-5C1D-DE41-ED436064DBD5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45209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4663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Song Popularity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3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3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4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5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5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6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6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7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7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7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7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8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8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9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9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AAD2BD2B-F54B-E24A-4446-470477F29183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6606FF-B84E-DFE9-8989-DDE76ACB7303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2EA9D-E77E-0DD9-A3A0-BD50B9089DB9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627ABCE-6210-0F3A-E874-E94254C65228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B31D73-66BF-3B44-188F-6F520A875D29}"/>
              </a:ext>
            </a:extLst>
          </p:cNvPr>
          <p:cNvSpPr txBox="1"/>
          <p:nvPr/>
        </p:nvSpPr>
        <p:spPr>
          <a:xfrm>
            <a:off x="10670483" y="318037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Chloe K.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006FBD2-D3A0-2476-2FC6-0529024B3360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raphic 78">
            <a:extLst>
              <a:ext uri="{FF2B5EF4-FFF2-40B4-BE49-F238E27FC236}">
                <a16:creationId xmlns:a16="http://schemas.microsoft.com/office/drawing/2014/main" id="{C2C3B650-7D98-6D01-E34B-13EAECA475D8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E4684F1D-A252-0C71-5299-FF77EFAA95C1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Placeholder 38">
            <a:extLst>
              <a:ext uri="{FF2B5EF4-FFF2-40B4-BE49-F238E27FC236}">
                <a16:creationId xmlns:a16="http://schemas.microsoft.com/office/drawing/2014/main" id="{7804A85A-A411-5FE1-35EA-2252AB6E5B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0465928" y="328180"/>
            <a:ext cx="237388" cy="237278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1718AE-32CC-0663-2A60-8F713596FE14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2" name="Freeform: Shape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A466F229-3AE9-73D3-5E0D-2E6D5A31475A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3" name="Freeform: Shape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0C7BD9DA-708C-A508-D696-0D729A4A981C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6C1589-D33A-8D75-C7CF-69BD7C7A9EEE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8" name="Freeform: Shape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23A472C7-A178-E680-6D68-81CCC37BAD2D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3" name="Freeform: Shape 22">
              <a:hlinkClick r:id="rId6" action="ppaction://hlinksldjump"/>
              <a:extLst>
                <a:ext uri="{FF2B5EF4-FFF2-40B4-BE49-F238E27FC236}">
                  <a16:creationId xmlns:a16="http://schemas.microsoft.com/office/drawing/2014/main" id="{210398DA-C5B6-9457-299A-BCC9B05573A1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D6FFF496-B899-14C8-20C0-D61A41119B43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25" name="TextBox 24">
            <a:hlinkClick r:id="rId6" action="ppaction://hlinksldjump"/>
            <a:extLst>
              <a:ext uri="{FF2B5EF4-FFF2-40B4-BE49-F238E27FC236}">
                <a16:creationId xmlns:a16="http://schemas.microsoft.com/office/drawing/2014/main" id="{5ABCA74F-B2AE-4FCA-86D6-60B6C1C10B09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7A558F-CD94-0BEE-A0C2-F8C284828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329432"/>
              </p:ext>
            </p:extLst>
          </p:nvPr>
        </p:nvGraphicFramePr>
        <p:xfrm>
          <a:off x="3128506" y="2909677"/>
          <a:ext cx="8943752" cy="3866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00055">
                  <a:extLst>
                    <a:ext uri="{9D8B030D-6E8A-4147-A177-3AD203B41FA5}">
                      <a16:colId xmlns:a16="http://schemas.microsoft.com/office/drawing/2014/main" val="2514514520"/>
                    </a:ext>
                  </a:extLst>
                </a:gridCol>
                <a:gridCol w="3740636">
                  <a:extLst>
                    <a:ext uri="{9D8B030D-6E8A-4147-A177-3AD203B41FA5}">
                      <a16:colId xmlns:a16="http://schemas.microsoft.com/office/drawing/2014/main" val="3546966599"/>
                    </a:ext>
                  </a:extLst>
                </a:gridCol>
                <a:gridCol w="1331433">
                  <a:extLst>
                    <a:ext uri="{9D8B030D-6E8A-4147-A177-3AD203B41FA5}">
                      <a16:colId xmlns:a16="http://schemas.microsoft.com/office/drawing/2014/main" val="3265420651"/>
                    </a:ext>
                  </a:extLst>
                </a:gridCol>
                <a:gridCol w="1671628">
                  <a:extLst>
                    <a:ext uri="{9D8B030D-6E8A-4147-A177-3AD203B41FA5}">
                      <a16:colId xmlns:a16="http://schemas.microsoft.com/office/drawing/2014/main" val="3080642930"/>
                    </a:ext>
                  </a:extLst>
                </a:gridCol>
              </a:tblGrid>
              <a:tr h="2327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Top 10 Songs of All Time from 2000-2023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b">
                    <a:solidFill>
                      <a:srgbClr val="30303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291291"/>
                  </a:ext>
                </a:extLst>
              </a:tr>
              <a:tr h="1978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Artist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4728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Song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4728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Genre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4728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Popularity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4728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592361"/>
                  </a:ext>
                </a:extLst>
              </a:tr>
              <a:tr h="3127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Miley Cyrus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Flowers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1ED7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864866"/>
                  </a:ext>
                </a:extLst>
              </a:tr>
              <a:tr h="469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Bizarrap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Shakira: Bzrp Music Sessions, Vol. 53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Hip-Hop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1ED7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67746"/>
                  </a:ext>
                </a:extLst>
              </a:tr>
              <a:tr h="469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The Weeknd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Die For You - Remix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61E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265331"/>
                  </a:ext>
                </a:extLst>
              </a:tr>
              <a:tr h="2327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SZA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Kill Bill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61E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235373"/>
                  </a:ext>
                </a:extLst>
              </a:tr>
              <a:tr h="3127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Manuel Turizo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La Bachata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90F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358783"/>
                  </a:ext>
                </a:extLst>
              </a:tr>
              <a:tr h="3127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David Guetta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I'm Good (Blue)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90F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269190"/>
                  </a:ext>
                </a:extLst>
              </a:tr>
              <a:tr h="3127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Rema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Calm Down (with Selena Gomez)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B9F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985439"/>
                  </a:ext>
                </a:extLst>
              </a:tr>
              <a:tr h="3127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NewJeans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OMG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K-Pop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B9F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772349"/>
                  </a:ext>
                </a:extLst>
              </a:tr>
              <a:tr h="4690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Bizarrap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Quevedo: Bzrp Music Sessions, Vol. 52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Hip-Hop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C9F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745379"/>
                  </a:ext>
                </a:extLst>
              </a:tr>
              <a:tr h="2327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d4vd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Here With Me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28" marR="4728" marT="18911" marB="18911" anchor="ctr">
                    <a:solidFill>
                      <a:srgbClr val="C9F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309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079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4663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Song Popularity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3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3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4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5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5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6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6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7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7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7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7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8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8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9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9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AAD2BD2B-F54B-E24A-4446-470477F29183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6606FF-B84E-DFE9-8989-DDE76ACB7303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2EA9D-E77E-0DD9-A3A0-BD50B9089DB9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627ABCE-6210-0F3A-E874-E94254C65228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B31D73-66BF-3B44-188F-6F520A875D29}"/>
              </a:ext>
            </a:extLst>
          </p:cNvPr>
          <p:cNvSpPr txBox="1"/>
          <p:nvPr/>
        </p:nvSpPr>
        <p:spPr>
          <a:xfrm>
            <a:off x="10670483" y="318037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Chloe K.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006FBD2-D3A0-2476-2FC6-0529024B3360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raphic 78">
            <a:extLst>
              <a:ext uri="{FF2B5EF4-FFF2-40B4-BE49-F238E27FC236}">
                <a16:creationId xmlns:a16="http://schemas.microsoft.com/office/drawing/2014/main" id="{C2C3B650-7D98-6D01-E34B-13EAECA475D8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E4684F1D-A252-0C71-5299-FF77EFAA95C1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Placeholder 38">
            <a:extLst>
              <a:ext uri="{FF2B5EF4-FFF2-40B4-BE49-F238E27FC236}">
                <a16:creationId xmlns:a16="http://schemas.microsoft.com/office/drawing/2014/main" id="{7804A85A-A411-5FE1-35EA-2252AB6E5B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0465928" y="328180"/>
            <a:ext cx="237388" cy="237278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1718AE-32CC-0663-2A60-8F713596FE14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2" name="Freeform: Shape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A466F229-3AE9-73D3-5E0D-2E6D5A31475A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3" name="Freeform: Shape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0C7BD9DA-708C-A508-D696-0D729A4A981C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6C1589-D33A-8D75-C7CF-69BD7C7A9EEE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8" name="Freeform: Shape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23A472C7-A178-E680-6D68-81CCC37BAD2D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3" name="Freeform: Shape 22">
              <a:hlinkClick r:id="rId6" action="ppaction://hlinksldjump"/>
              <a:extLst>
                <a:ext uri="{FF2B5EF4-FFF2-40B4-BE49-F238E27FC236}">
                  <a16:creationId xmlns:a16="http://schemas.microsoft.com/office/drawing/2014/main" id="{210398DA-C5B6-9457-299A-BCC9B05573A1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D6FFF496-B899-14C8-20C0-D61A41119B43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25" name="TextBox 24">
            <a:hlinkClick r:id="rId6" action="ppaction://hlinksldjump"/>
            <a:extLst>
              <a:ext uri="{FF2B5EF4-FFF2-40B4-BE49-F238E27FC236}">
                <a16:creationId xmlns:a16="http://schemas.microsoft.com/office/drawing/2014/main" id="{5ABCA74F-B2AE-4FCA-86D6-60B6C1C10B09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11CE36-710F-22B7-A22F-24FFC6886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05557"/>
              </p:ext>
            </p:extLst>
          </p:nvPr>
        </p:nvGraphicFramePr>
        <p:xfrm>
          <a:off x="3128505" y="2909676"/>
          <a:ext cx="8932865" cy="38612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7136">
                  <a:extLst>
                    <a:ext uri="{9D8B030D-6E8A-4147-A177-3AD203B41FA5}">
                      <a16:colId xmlns:a16="http://schemas.microsoft.com/office/drawing/2014/main" val="4190413113"/>
                    </a:ext>
                  </a:extLst>
                </a:gridCol>
                <a:gridCol w="2814604">
                  <a:extLst>
                    <a:ext uri="{9D8B030D-6E8A-4147-A177-3AD203B41FA5}">
                      <a16:colId xmlns:a16="http://schemas.microsoft.com/office/drawing/2014/main" val="1982411112"/>
                    </a:ext>
                  </a:extLst>
                </a:gridCol>
                <a:gridCol w="648553">
                  <a:extLst>
                    <a:ext uri="{9D8B030D-6E8A-4147-A177-3AD203B41FA5}">
                      <a16:colId xmlns:a16="http://schemas.microsoft.com/office/drawing/2014/main" val="3068783874"/>
                    </a:ext>
                  </a:extLst>
                </a:gridCol>
                <a:gridCol w="1495331">
                  <a:extLst>
                    <a:ext uri="{9D8B030D-6E8A-4147-A177-3AD203B41FA5}">
                      <a16:colId xmlns:a16="http://schemas.microsoft.com/office/drawing/2014/main" val="2144956353"/>
                    </a:ext>
                  </a:extLst>
                </a:gridCol>
                <a:gridCol w="1846097">
                  <a:extLst>
                    <a:ext uri="{9D8B030D-6E8A-4147-A177-3AD203B41FA5}">
                      <a16:colId xmlns:a16="http://schemas.microsoft.com/office/drawing/2014/main" val="908102485"/>
                    </a:ext>
                  </a:extLst>
                </a:gridCol>
                <a:gridCol w="741144">
                  <a:extLst>
                    <a:ext uri="{9D8B030D-6E8A-4147-A177-3AD203B41FA5}">
                      <a16:colId xmlns:a16="http://schemas.microsoft.com/office/drawing/2014/main" val="3323182306"/>
                    </a:ext>
                  </a:extLst>
                </a:gridCol>
              </a:tblGrid>
              <a:tr h="204341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Top 3 Songs for Top 10 Genres from 2000 to 2023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b">
                    <a:solidFill>
                      <a:srgbClr val="30303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829537"/>
                  </a:ext>
                </a:extLst>
              </a:tr>
              <a:tr h="1885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Artist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221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Song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221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Genre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221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Artist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221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Song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221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Genre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221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502412"/>
                  </a:ext>
                </a:extLst>
              </a:tr>
              <a:tr h="204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Miley Cyrus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Flowers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The Neighbourhood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Softcore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Alt-Rock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C9F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548819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The Weeknd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Die For You - Remix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The Neighbourhood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Daddy Issues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Alt-Rock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C9F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89199"/>
                  </a:ext>
                </a:extLst>
              </a:tr>
              <a:tr h="204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SZA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Kill Bill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The Neighbourhood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You Get Me So High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Alt-Rock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C9F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747488"/>
                  </a:ext>
                </a:extLst>
              </a:tr>
              <a:tr h="3419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Bizarrap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Shakira: Bzrp Music Sessions, Vol. 53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Hip-Hop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Natanael Cano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AMG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Sad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B9F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036644"/>
                  </a:ext>
                </a:extLst>
              </a:tr>
              <a:tr h="3989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Bizarrap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Quevedo: Bzrp Music Sessions, Vol. 52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Hip-Hop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Peso Pluma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PRC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Sad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B9F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924078"/>
                  </a:ext>
                </a:extLst>
              </a:tr>
              <a:tr h="204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Yandel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Yandel 150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Hip-Hop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Carin Leon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Que Vuelvas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Sad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B9F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377330"/>
                  </a:ext>
                </a:extLst>
              </a:tr>
              <a:tr h="204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Imagine Dragons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Bones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rock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JVKE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golden hour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Indie-Pop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90F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898313"/>
                  </a:ext>
                </a:extLst>
              </a:tr>
              <a:tr h="204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Imagine Dragons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Believer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rock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New West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Those Eyes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Indie-Pop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90F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44268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Elton John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Cold Heart - PNAU Remix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rock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TV Girl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Lovers Rock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Indie-Pop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90F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616672"/>
                  </a:ext>
                </a:extLst>
              </a:tr>
              <a:tr h="204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David Guetta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I'm Good (Blue)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Lizzy McAlpine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ceilings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Folk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61E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320053"/>
                  </a:ext>
                </a:extLst>
              </a:tr>
              <a:tr h="2279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Chris Brown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Under The Influence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Seafret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Atlantis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Folk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61E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600156"/>
                  </a:ext>
                </a:extLst>
              </a:tr>
              <a:tr h="204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RAYE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Escapism.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Patrick Watson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i="1" u="none" strike="noStrike" dirty="0">
                          <a:effectLst/>
                        </a:rPr>
                        <a:t>Je te laisserai des mots</a:t>
                      </a:r>
                      <a:endParaRPr lang="fr-FR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Folk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61E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737754"/>
                  </a:ext>
                </a:extLst>
              </a:tr>
              <a:tr h="204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Linkin Park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Numb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Metal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Morgan Wallen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Last Night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Country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35E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520729"/>
                  </a:ext>
                </a:extLst>
              </a:tr>
              <a:tr h="204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Linkin Park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Lost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Metal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Zach Bryan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Something in the Orange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Country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35E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32925"/>
                  </a:ext>
                </a:extLst>
              </a:tr>
              <a:tr h="204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System Of A Down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Chop Suey!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Metal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Morgan Wallen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Ain’t That Some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Country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211" marR="2211" marT="8844" marB="8844" anchor="ctr">
                    <a:solidFill>
                      <a:srgbClr val="35E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504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509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4663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Song Popularity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3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3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4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5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5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6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6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7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7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7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7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8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8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9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9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AAD2BD2B-F54B-E24A-4446-470477F29183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6606FF-B84E-DFE9-8989-DDE76ACB7303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2EA9D-E77E-0DD9-A3A0-BD50B9089DB9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627ABCE-6210-0F3A-E874-E94254C65228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B31D73-66BF-3B44-188F-6F520A875D29}"/>
              </a:ext>
            </a:extLst>
          </p:cNvPr>
          <p:cNvSpPr txBox="1"/>
          <p:nvPr/>
        </p:nvSpPr>
        <p:spPr>
          <a:xfrm>
            <a:off x="10670483" y="318037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Chloe K.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006FBD2-D3A0-2476-2FC6-0529024B3360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raphic 78">
            <a:extLst>
              <a:ext uri="{FF2B5EF4-FFF2-40B4-BE49-F238E27FC236}">
                <a16:creationId xmlns:a16="http://schemas.microsoft.com/office/drawing/2014/main" id="{C2C3B650-7D98-6D01-E34B-13EAECA475D8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E4684F1D-A252-0C71-5299-FF77EFAA95C1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Placeholder 38">
            <a:extLst>
              <a:ext uri="{FF2B5EF4-FFF2-40B4-BE49-F238E27FC236}">
                <a16:creationId xmlns:a16="http://schemas.microsoft.com/office/drawing/2014/main" id="{7804A85A-A411-5FE1-35EA-2252AB6E5B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0465928" y="328180"/>
            <a:ext cx="237388" cy="237278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1718AE-32CC-0663-2A60-8F713596FE14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2" name="Freeform: Shape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A466F229-3AE9-73D3-5E0D-2E6D5A31475A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3" name="Freeform: Shape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0C7BD9DA-708C-A508-D696-0D729A4A981C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6C1589-D33A-8D75-C7CF-69BD7C7A9EEE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8" name="Freeform: Shape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23A472C7-A178-E680-6D68-81CCC37BAD2D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3" name="Freeform: Shape 22">
              <a:hlinkClick r:id="rId6" action="ppaction://hlinksldjump"/>
              <a:extLst>
                <a:ext uri="{FF2B5EF4-FFF2-40B4-BE49-F238E27FC236}">
                  <a16:creationId xmlns:a16="http://schemas.microsoft.com/office/drawing/2014/main" id="{210398DA-C5B6-9457-299A-BCC9B05573A1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D6FFF496-B899-14C8-20C0-D61A41119B43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25" name="TextBox 24">
            <a:hlinkClick r:id="rId6" action="ppaction://hlinksldjump"/>
            <a:extLst>
              <a:ext uri="{FF2B5EF4-FFF2-40B4-BE49-F238E27FC236}">
                <a16:creationId xmlns:a16="http://schemas.microsoft.com/office/drawing/2014/main" id="{5ABCA74F-B2AE-4FCA-86D6-60B6C1C10B09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0D8F5A-F476-8F12-A78C-FC795C621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654782"/>
              </p:ext>
            </p:extLst>
          </p:nvPr>
        </p:nvGraphicFramePr>
        <p:xfrm>
          <a:off x="3141654" y="2908865"/>
          <a:ext cx="8919717" cy="38729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1010">
                  <a:extLst>
                    <a:ext uri="{9D8B030D-6E8A-4147-A177-3AD203B41FA5}">
                      <a16:colId xmlns:a16="http://schemas.microsoft.com/office/drawing/2014/main" val="2196497557"/>
                    </a:ext>
                  </a:extLst>
                </a:gridCol>
                <a:gridCol w="3029341">
                  <a:extLst>
                    <a:ext uri="{9D8B030D-6E8A-4147-A177-3AD203B41FA5}">
                      <a16:colId xmlns:a16="http://schemas.microsoft.com/office/drawing/2014/main" val="55487228"/>
                    </a:ext>
                  </a:extLst>
                </a:gridCol>
                <a:gridCol w="2019555">
                  <a:extLst>
                    <a:ext uri="{9D8B030D-6E8A-4147-A177-3AD203B41FA5}">
                      <a16:colId xmlns:a16="http://schemas.microsoft.com/office/drawing/2014/main" val="1266269312"/>
                    </a:ext>
                  </a:extLst>
                </a:gridCol>
                <a:gridCol w="2389811">
                  <a:extLst>
                    <a:ext uri="{9D8B030D-6E8A-4147-A177-3AD203B41FA5}">
                      <a16:colId xmlns:a16="http://schemas.microsoft.com/office/drawing/2014/main" val="3040366956"/>
                    </a:ext>
                  </a:extLst>
                </a:gridCol>
              </a:tblGrid>
              <a:tr h="23877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Top 10 Songs (2023)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b">
                    <a:solidFill>
                      <a:srgbClr val="30303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049281"/>
                  </a:ext>
                </a:extLst>
              </a:tr>
              <a:tr h="210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Artist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3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Song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3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Popularity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3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Genre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3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626093"/>
                  </a:ext>
                </a:extLst>
              </a:tr>
              <a:tr h="353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Miley Cyrus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Flowers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35E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784453"/>
                  </a:ext>
                </a:extLst>
              </a:tr>
              <a:tr h="353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Bizarrap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Shakira: Bzrp Music Sessions, Vol. 53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Hip-Hop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35E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309010"/>
                  </a:ext>
                </a:extLst>
              </a:tr>
              <a:tr h="353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The Weeknd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Die For You - Remix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61E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876904"/>
                  </a:ext>
                </a:extLst>
              </a:tr>
              <a:tr h="2387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NewJeans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OMG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K-Pop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61E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277437"/>
                  </a:ext>
                </a:extLst>
              </a:tr>
              <a:tr h="353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Peso Pluma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PRC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Sad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90F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655976"/>
                  </a:ext>
                </a:extLst>
              </a:tr>
              <a:tr h="353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Gorillaz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Tormenta (feat. Bad Bunny)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89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Hip-Hop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90F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963626"/>
                  </a:ext>
                </a:extLst>
              </a:tr>
              <a:tr h="353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Morgan Wallen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Last Night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Country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B9F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845901"/>
                  </a:ext>
                </a:extLst>
              </a:tr>
              <a:tr h="353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j-hope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on the street (with J. Cole)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K-Pop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B9F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120189"/>
                  </a:ext>
                </a:extLst>
              </a:tr>
              <a:tr h="353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The Kid LAROI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Love Again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87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Hip-Hop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C9F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994761"/>
                  </a:ext>
                </a:extLst>
              </a:tr>
              <a:tr h="353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Cartel De Santa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Shorty Party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87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Hip-Hop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C9F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132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234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4663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Song Popularity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3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3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4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5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5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6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6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7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7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7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7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8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8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9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9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AAD2BD2B-F54B-E24A-4446-470477F29183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6606FF-B84E-DFE9-8989-DDE76ACB7303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2EA9D-E77E-0DD9-A3A0-BD50B9089DB9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627ABCE-6210-0F3A-E874-E94254C65228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B31D73-66BF-3B44-188F-6F520A875D29}"/>
              </a:ext>
            </a:extLst>
          </p:cNvPr>
          <p:cNvSpPr txBox="1"/>
          <p:nvPr/>
        </p:nvSpPr>
        <p:spPr>
          <a:xfrm>
            <a:off x="10670483" y="318037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Chloe K.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006FBD2-D3A0-2476-2FC6-0529024B3360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raphic 78">
            <a:extLst>
              <a:ext uri="{FF2B5EF4-FFF2-40B4-BE49-F238E27FC236}">
                <a16:creationId xmlns:a16="http://schemas.microsoft.com/office/drawing/2014/main" id="{C2C3B650-7D98-6D01-E34B-13EAECA475D8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E4684F1D-A252-0C71-5299-FF77EFAA95C1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Placeholder 38">
            <a:extLst>
              <a:ext uri="{FF2B5EF4-FFF2-40B4-BE49-F238E27FC236}">
                <a16:creationId xmlns:a16="http://schemas.microsoft.com/office/drawing/2014/main" id="{7804A85A-A411-5FE1-35EA-2252AB6E5B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10465928" y="328180"/>
            <a:ext cx="237388" cy="237278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1718AE-32CC-0663-2A60-8F713596FE14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2" name="Freeform: Shape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A466F229-3AE9-73D3-5E0D-2E6D5A31475A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3" name="Freeform: Shape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0C7BD9DA-708C-A508-D696-0D729A4A981C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6C1589-D33A-8D75-C7CF-69BD7C7A9EEE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8" name="Freeform: Shape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23A472C7-A178-E680-6D68-81CCC37BAD2D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3" name="Freeform: Shape 22">
              <a:hlinkClick r:id="rId6" action="ppaction://hlinksldjump"/>
              <a:extLst>
                <a:ext uri="{FF2B5EF4-FFF2-40B4-BE49-F238E27FC236}">
                  <a16:creationId xmlns:a16="http://schemas.microsoft.com/office/drawing/2014/main" id="{210398DA-C5B6-9457-299A-BCC9B05573A1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D6FFF496-B899-14C8-20C0-D61A41119B43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25" name="TextBox 24">
            <a:hlinkClick r:id="rId6" action="ppaction://hlinksldjump"/>
            <a:extLst>
              <a:ext uri="{FF2B5EF4-FFF2-40B4-BE49-F238E27FC236}">
                <a16:creationId xmlns:a16="http://schemas.microsoft.com/office/drawing/2014/main" id="{5ABCA74F-B2AE-4FCA-86D6-60B6C1C10B09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0D8F5A-F476-8F12-A78C-FC795C62105E}"/>
              </a:ext>
            </a:extLst>
          </p:cNvPr>
          <p:cNvGraphicFramePr>
            <a:graphicFrameLocks noGrp="1"/>
          </p:cNvGraphicFramePr>
          <p:nvPr/>
        </p:nvGraphicFramePr>
        <p:xfrm>
          <a:off x="3141654" y="2908865"/>
          <a:ext cx="8919717" cy="38729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1010">
                  <a:extLst>
                    <a:ext uri="{9D8B030D-6E8A-4147-A177-3AD203B41FA5}">
                      <a16:colId xmlns:a16="http://schemas.microsoft.com/office/drawing/2014/main" val="2196497557"/>
                    </a:ext>
                  </a:extLst>
                </a:gridCol>
                <a:gridCol w="3029341">
                  <a:extLst>
                    <a:ext uri="{9D8B030D-6E8A-4147-A177-3AD203B41FA5}">
                      <a16:colId xmlns:a16="http://schemas.microsoft.com/office/drawing/2014/main" val="55487228"/>
                    </a:ext>
                  </a:extLst>
                </a:gridCol>
                <a:gridCol w="2019555">
                  <a:extLst>
                    <a:ext uri="{9D8B030D-6E8A-4147-A177-3AD203B41FA5}">
                      <a16:colId xmlns:a16="http://schemas.microsoft.com/office/drawing/2014/main" val="1266269312"/>
                    </a:ext>
                  </a:extLst>
                </a:gridCol>
                <a:gridCol w="2389811">
                  <a:extLst>
                    <a:ext uri="{9D8B030D-6E8A-4147-A177-3AD203B41FA5}">
                      <a16:colId xmlns:a16="http://schemas.microsoft.com/office/drawing/2014/main" val="3040366956"/>
                    </a:ext>
                  </a:extLst>
                </a:gridCol>
              </a:tblGrid>
              <a:tr h="23877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Top 10 Songs (2023)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b">
                    <a:solidFill>
                      <a:srgbClr val="30303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049281"/>
                  </a:ext>
                </a:extLst>
              </a:tr>
              <a:tr h="210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Artist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3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Song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3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Popularity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3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Genre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370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626093"/>
                  </a:ext>
                </a:extLst>
              </a:tr>
              <a:tr h="353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Miley Cyrus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Flowers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35E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784453"/>
                  </a:ext>
                </a:extLst>
              </a:tr>
              <a:tr h="353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Bizarrap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Shakira: Bzrp Music Sessions, Vol. 53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35E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Hip-Hop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35E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309010"/>
                  </a:ext>
                </a:extLst>
              </a:tr>
              <a:tr h="353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The Weeknd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Die For You - Remix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61E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876904"/>
                  </a:ext>
                </a:extLst>
              </a:tr>
              <a:tr h="2387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NewJeans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OMG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K-Pop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61E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277437"/>
                  </a:ext>
                </a:extLst>
              </a:tr>
              <a:tr h="353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Peso Pluma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PRC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Sad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90F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655976"/>
                  </a:ext>
                </a:extLst>
              </a:tr>
              <a:tr h="353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Gorillaz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Tormenta (feat. Bad Bunny)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89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Hip-Hop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90F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963626"/>
                  </a:ext>
                </a:extLst>
              </a:tr>
              <a:tr h="353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Morgan Wallen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Last Night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Country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B9F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845901"/>
                  </a:ext>
                </a:extLst>
              </a:tr>
              <a:tr h="353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j-hope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on the street (with J. Cole)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K-Pop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B9F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120189"/>
                  </a:ext>
                </a:extLst>
              </a:tr>
              <a:tr h="353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The Kid LAROI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Love Again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87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Hip-Hop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C9F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994761"/>
                  </a:ext>
                </a:extLst>
              </a:tr>
              <a:tr h="353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Cartel De Santa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1" u="none" strike="noStrike" dirty="0">
                          <a:effectLst/>
                        </a:rPr>
                        <a:t>Shorty Party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87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Hip-Hop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3700" marR="3700" marT="14800" marB="14800" anchor="ctr">
                    <a:solidFill>
                      <a:srgbClr val="C9F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1324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80508C-1771-1FC7-0810-9A6DE190F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132442"/>
              </p:ext>
            </p:extLst>
          </p:nvPr>
        </p:nvGraphicFramePr>
        <p:xfrm>
          <a:off x="3141655" y="2908877"/>
          <a:ext cx="8919716" cy="38740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4589">
                  <a:extLst>
                    <a:ext uri="{9D8B030D-6E8A-4147-A177-3AD203B41FA5}">
                      <a16:colId xmlns:a16="http://schemas.microsoft.com/office/drawing/2014/main" val="3803166850"/>
                    </a:ext>
                  </a:extLst>
                </a:gridCol>
                <a:gridCol w="1805799">
                  <a:extLst>
                    <a:ext uri="{9D8B030D-6E8A-4147-A177-3AD203B41FA5}">
                      <a16:colId xmlns:a16="http://schemas.microsoft.com/office/drawing/2014/main" val="3076358939"/>
                    </a:ext>
                  </a:extLst>
                </a:gridCol>
                <a:gridCol w="766191">
                  <a:extLst>
                    <a:ext uri="{9D8B030D-6E8A-4147-A177-3AD203B41FA5}">
                      <a16:colId xmlns:a16="http://schemas.microsoft.com/office/drawing/2014/main" val="4013527565"/>
                    </a:ext>
                  </a:extLst>
                </a:gridCol>
                <a:gridCol w="695997">
                  <a:extLst>
                    <a:ext uri="{9D8B030D-6E8A-4147-A177-3AD203B41FA5}">
                      <a16:colId xmlns:a16="http://schemas.microsoft.com/office/drawing/2014/main" val="1538400282"/>
                    </a:ext>
                  </a:extLst>
                </a:gridCol>
                <a:gridCol w="1280371">
                  <a:extLst>
                    <a:ext uri="{9D8B030D-6E8A-4147-A177-3AD203B41FA5}">
                      <a16:colId xmlns:a16="http://schemas.microsoft.com/office/drawing/2014/main" val="911993994"/>
                    </a:ext>
                  </a:extLst>
                </a:gridCol>
                <a:gridCol w="1967876">
                  <a:extLst>
                    <a:ext uri="{9D8B030D-6E8A-4147-A177-3AD203B41FA5}">
                      <a16:colId xmlns:a16="http://schemas.microsoft.com/office/drawing/2014/main" val="191680820"/>
                    </a:ext>
                  </a:extLst>
                </a:gridCol>
                <a:gridCol w="766191">
                  <a:extLst>
                    <a:ext uri="{9D8B030D-6E8A-4147-A177-3AD203B41FA5}">
                      <a16:colId xmlns:a16="http://schemas.microsoft.com/office/drawing/2014/main" val="532135250"/>
                    </a:ext>
                  </a:extLst>
                </a:gridCol>
                <a:gridCol w="522702">
                  <a:extLst>
                    <a:ext uri="{9D8B030D-6E8A-4147-A177-3AD203B41FA5}">
                      <a16:colId xmlns:a16="http://schemas.microsoft.com/office/drawing/2014/main" val="3131675519"/>
                    </a:ext>
                  </a:extLst>
                </a:gridCol>
              </a:tblGrid>
              <a:tr h="165369">
                <a:tc gridSpan="8">
                  <a:txBody>
                    <a:bodyPr/>
                    <a:lstStyle/>
                    <a:p>
                      <a:pPr algn="ctr" rtl="0" fontAlgn="ctr">
                        <a:buClr>
                          <a:srgbClr val="000000"/>
                        </a:buClr>
                        <a:buSzPts val="1400"/>
                        <a:buFont typeface="Open Sans" panose="020B0606030504020204" pitchFamily="34" charset="0"/>
                        <a:buNone/>
                      </a:pP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</a:rPr>
                        <a:t>Top 3 Songs for Top 10 Genres (2023)</a:t>
                      </a:r>
                    </a:p>
                  </a:txBody>
                  <a:tcPr marL="1667" marR="1667" marT="6668" marB="6668" anchor="ctr">
                    <a:solidFill>
                      <a:srgbClr val="30303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77729"/>
                  </a:ext>
                </a:extLst>
              </a:tr>
              <a:tr h="155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Artist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166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Song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166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Popularity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166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Genre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166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Artist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166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Song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166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Popularity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166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Genre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166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577527"/>
                  </a:ext>
                </a:extLst>
              </a:tr>
              <a:tr h="1653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Morgan Wallen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Last Night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County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Loreen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Tattoo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Electro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169734"/>
                  </a:ext>
                </a:extLst>
              </a:tr>
              <a:tr h="1653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Morgan Wallen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Ain’t That Some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County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Alok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Work With My Love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Electro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597430"/>
                  </a:ext>
                </a:extLst>
              </a:tr>
              <a:tr h="1653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Morgan Wallen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Thinkin’ Bout Me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County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Melanie Martinez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DEATH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Electro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491428"/>
                  </a:ext>
                </a:extLst>
              </a:tr>
              <a:tr h="1653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MELON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Runaway (U &amp; I) [Dance]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House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Linkin Park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Lost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Metal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11358"/>
                  </a:ext>
                </a:extLst>
              </a:tr>
              <a:tr h="3194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MELON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The Rhythm of the Night (Dance)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House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Falling In Reverse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Watch The World Burn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Metal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530020"/>
                  </a:ext>
                </a:extLst>
              </a:tr>
              <a:tr h="3194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Nathan Dawe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Oh Baby (feat. bshp &amp; Issey Cross)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House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SiM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Under the Tree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Metal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175044"/>
                  </a:ext>
                </a:extLst>
              </a:tr>
              <a:tr h="3194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Bizarrap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Shakira: Bzrp Music Sessions, Vol. 53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Hip-Hop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Skrillex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Rumble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EDM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549224"/>
                  </a:ext>
                </a:extLst>
              </a:tr>
              <a:tr h="1653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Gorillaz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Tormenta (feat. Bad Bunny)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Hip-Hop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Skrillex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RATATA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EDM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071946"/>
                  </a:ext>
                </a:extLst>
              </a:tr>
              <a:tr h="1653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The Kid LAROI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Love Again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87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Hip-Hop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Fred again..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Baby again..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EDM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90F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731861"/>
                  </a:ext>
                </a:extLst>
              </a:tr>
              <a:tr h="1653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beabadoobee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Glue Song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Indie-Pop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Hamza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Nocif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French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93928"/>
                  </a:ext>
                </a:extLst>
              </a:tr>
              <a:tr h="3194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Måneskin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BABY SAID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Indie-Pop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Zola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i="1" u="none" strike="noStrike" dirty="0">
                          <a:effectLst/>
                        </a:rPr>
                        <a:t>TOUTE LA JOURNÉE (feat. Tiakola)</a:t>
                      </a:r>
                      <a:endParaRPr lang="fr-FR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French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236647"/>
                  </a:ext>
                </a:extLst>
              </a:tr>
              <a:tr h="1653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Måneskin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GOSSIP (feat. Tom Morello)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Indie-Pop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B9F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GAULOIS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Jolie (feat. Ninho)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French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61E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608253"/>
                  </a:ext>
                </a:extLst>
              </a:tr>
              <a:tr h="3194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Miley Cyrus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Flowers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Pop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Prinz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Beautiful Day (Thank You for Sunshine)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Chill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190997"/>
                  </a:ext>
                </a:extLst>
              </a:tr>
              <a:tr h="1653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The Weeknd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Die For You - Remix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Pop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GenriX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novocaine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Chill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131533"/>
                  </a:ext>
                </a:extLst>
              </a:tr>
              <a:tr h="1653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Miley Cyrus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River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Pop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C9F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CORBAL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i="1" u="none" strike="noStrike" dirty="0">
                          <a:effectLst/>
                        </a:rPr>
                        <a:t>Hesitation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Chill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667" marR="1667" marT="6668" marB="6668" anchor="ctr">
                    <a:solidFill>
                      <a:srgbClr val="1ED7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674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202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4663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Song Popularity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B81A57-B5F8-CBF3-F647-EA407686C375}"/>
              </a:ext>
            </a:extLst>
          </p:cNvPr>
          <p:cNvSpPr/>
          <p:nvPr/>
        </p:nvSpPr>
        <p:spPr>
          <a:xfrm>
            <a:off x="5943313" y="3711987"/>
            <a:ext cx="8096" cy="857"/>
          </a:xfrm>
          <a:custGeom>
            <a:avLst/>
            <a:gdLst>
              <a:gd name="connsiteX0" fmla="*/ 0 w 8096"/>
              <a:gd name="connsiteY0" fmla="*/ 857 h 857"/>
              <a:gd name="connsiteX1" fmla="*/ 8096 w 8096"/>
              <a:gd name="connsiteY1" fmla="*/ 857 h 857"/>
              <a:gd name="connsiteX2" fmla="*/ 0 w 8096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857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631EEF1-030B-D12A-CF6E-E6652F6E6B24}"/>
              </a:ext>
            </a:extLst>
          </p:cNvPr>
          <p:cNvSpPr/>
          <p:nvPr/>
        </p:nvSpPr>
        <p:spPr>
          <a:xfrm>
            <a:off x="5943313" y="3711265"/>
            <a:ext cx="8096" cy="1578"/>
          </a:xfrm>
          <a:custGeom>
            <a:avLst/>
            <a:gdLst>
              <a:gd name="connsiteX0" fmla="*/ 0 w 8096"/>
              <a:gd name="connsiteY0" fmla="*/ 1579 h 1578"/>
              <a:gd name="connsiteX1" fmla="*/ 8096 w 8096"/>
              <a:gd name="connsiteY1" fmla="*/ 1579 h 1578"/>
              <a:gd name="connsiteX2" fmla="*/ 0 w 8096"/>
              <a:gd name="connsiteY2" fmla="*/ 1579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" h="1578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0012A1E-28AA-E521-B656-ED2BA4A3E087}"/>
              </a:ext>
            </a:extLst>
          </p:cNvPr>
          <p:cNvSpPr/>
          <p:nvPr/>
        </p:nvSpPr>
        <p:spPr>
          <a:xfrm>
            <a:off x="5956839" y="3711987"/>
            <a:ext cx="6762" cy="857"/>
          </a:xfrm>
          <a:custGeom>
            <a:avLst/>
            <a:gdLst>
              <a:gd name="connsiteX0" fmla="*/ 0 w 6762"/>
              <a:gd name="connsiteY0" fmla="*/ 857 h 857"/>
              <a:gd name="connsiteX1" fmla="*/ 6763 w 6762"/>
              <a:gd name="connsiteY1" fmla="*/ 857 h 857"/>
              <a:gd name="connsiteX2" fmla="*/ 0 w 6762"/>
              <a:gd name="connsiteY2" fmla="*/ 857 h 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857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0E7EAC4-16BE-9F14-7F8A-D62D087EB35B}"/>
              </a:ext>
            </a:extLst>
          </p:cNvPr>
          <p:cNvSpPr/>
          <p:nvPr/>
        </p:nvSpPr>
        <p:spPr>
          <a:xfrm>
            <a:off x="5956839" y="3711340"/>
            <a:ext cx="6762" cy="1503"/>
          </a:xfrm>
          <a:custGeom>
            <a:avLst/>
            <a:gdLst>
              <a:gd name="connsiteX0" fmla="*/ 0 w 6762"/>
              <a:gd name="connsiteY0" fmla="*/ 1504 h 1503"/>
              <a:gd name="connsiteX1" fmla="*/ 6763 w 6762"/>
              <a:gd name="connsiteY1" fmla="*/ 1504 h 1503"/>
              <a:gd name="connsiteX2" fmla="*/ 0 w 6762"/>
              <a:gd name="connsiteY2" fmla="*/ 1504 h 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2" h="1503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D93DA-7362-88DB-1178-043B0197C6E0}"/>
              </a:ext>
            </a:extLst>
          </p:cNvPr>
          <p:cNvCxnSpPr>
            <a:cxnSpLocks/>
          </p:cNvCxnSpPr>
          <p:nvPr/>
        </p:nvCxnSpPr>
        <p:spPr>
          <a:xfrm>
            <a:off x="3287713" y="3429000"/>
            <a:ext cx="8496300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B6EF03-8F3E-3607-3A1C-1F678C9186EF}"/>
              </a:ext>
            </a:extLst>
          </p:cNvPr>
          <p:cNvSpPr txBox="1"/>
          <p:nvPr/>
        </p:nvSpPr>
        <p:spPr>
          <a:xfrm>
            <a:off x="3216685" y="3504695"/>
            <a:ext cx="8575264" cy="1377108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B4B5B2"/>
                </a:solidFill>
                <a:latin typeface="Open Sans" panose="020B0606030504020204" pitchFamily="34" charset="0"/>
              </a:rPr>
              <a:t>Multiple Feature Plots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B4B5B2"/>
                </a:solidFill>
                <a:latin typeface="Open Sans" panose="020B0606030504020204" pitchFamily="34" charset="0"/>
              </a:rPr>
              <a:t>Song Duration Changes from 2000-2023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B4B5B2"/>
              </a:solidFill>
              <a:latin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B4B5B2"/>
                </a:solidFill>
                <a:latin typeface="Open Sans" panose="020B0606030504020204" pitchFamily="34" charset="0"/>
              </a:rPr>
              <a:t>Tempo </a:t>
            </a:r>
            <a:r>
              <a:rPr lang="en-US" sz="1400" dirty="0">
                <a:solidFill>
                  <a:srgbClr val="B4B5B2"/>
                </a:solidFill>
                <a:latin typeface="Open Sans" panose="020B0606030504020204" pitchFamily="34" charset="0"/>
              </a:rPr>
              <a:t>Changes from 2000-2023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Tempo vs. Popularity (2023)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Loudness vs.. Energy (2023)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B4B5B2"/>
                </a:solidFill>
                <a:latin typeface="Open Sans" panose="020B0606030504020204" pitchFamily="34" charset="0"/>
              </a:rPr>
              <a:t>Acousticness vs. Popularity (2023)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r="6250"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3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3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4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5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5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6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6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7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7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7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7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8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8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9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9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3473CAF6-7A01-F68C-6DF7-0CD71F1EF0CA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125B9E-9610-2F7F-74FE-F3CF77FACE8F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0E8BC-B1BB-1D65-77B0-E8F7D8BDFDD6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BB9714-925F-C835-8338-0CCEB4E83ACD}"/>
              </a:ext>
            </a:extLst>
          </p:cNvPr>
          <p:cNvGrpSpPr/>
          <p:nvPr/>
        </p:nvGrpSpPr>
        <p:grpSpPr>
          <a:xfrm>
            <a:off x="4528084" y="3094118"/>
            <a:ext cx="234616" cy="45719"/>
            <a:chOff x="249382" y="221673"/>
            <a:chExt cx="234616" cy="45719"/>
          </a:xfrm>
          <a:solidFill>
            <a:srgbClr val="B4B5B2"/>
          </a:solidFill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BEB2AB9-0BF0-8A68-CF25-603BF1546E0D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D4DEC3-28B3-C3AE-899A-F7289BAEC42D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48164A5-4A99-C95B-FAB8-F0D5E002D966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1F9E931-3ED0-B645-16E1-19386E5F60E6}"/>
              </a:ext>
            </a:extLst>
          </p:cNvPr>
          <p:cNvGrpSpPr/>
          <p:nvPr/>
        </p:nvGrpSpPr>
        <p:grpSpPr>
          <a:xfrm>
            <a:off x="3288357" y="2957314"/>
            <a:ext cx="328805" cy="328805"/>
            <a:chOff x="4435965" y="2957314"/>
            <a:chExt cx="328805" cy="32880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5374DE-65E5-B444-DEC1-7F2418CB131B}"/>
                </a:ext>
              </a:extLst>
            </p:cNvPr>
            <p:cNvSpPr/>
            <p:nvPr/>
          </p:nvSpPr>
          <p:spPr>
            <a:xfrm>
              <a:off x="4435965" y="2957314"/>
              <a:ext cx="328805" cy="328805"/>
            </a:xfrm>
            <a:prstGeom prst="ellipse">
              <a:avLst/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15E379-1D97-1EE4-A892-9A8A09731B4D}"/>
                </a:ext>
              </a:extLst>
            </p:cNvPr>
            <p:cNvSpPr/>
            <p:nvPr/>
          </p:nvSpPr>
          <p:spPr>
            <a:xfrm rot="19800000">
              <a:off x="4531210" y="3053409"/>
              <a:ext cx="128957" cy="11117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5" name="Graphic 38" descr="Heart outline">
            <a:extLst>
              <a:ext uri="{FF2B5EF4-FFF2-40B4-BE49-F238E27FC236}">
                <a16:creationId xmlns:a16="http://schemas.microsoft.com/office/drawing/2014/main" id="{9767C590-B080-9CAD-9E2E-4165FE079E3F}"/>
              </a:ext>
            </a:extLst>
          </p:cNvPr>
          <p:cNvSpPr/>
          <p:nvPr/>
        </p:nvSpPr>
        <p:spPr>
          <a:xfrm>
            <a:off x="3807217" y="3043410"/>
            <a:ext cx="163108" cy="154545"/>
          </a:xfrm>
          <a:custGeom>
            <a:avLst/>
            <a:gdLst>
              <a:gd name="connsiteX0" fmla="*/ 485775 w 647700"/>
              <a:gd name="connsiteY0" fmla="*/ 0 h 613695"/>
              <a:gd name="connsiteX1" fmla="*/ 323850 w 647700"/>
              <a:gd name="connsiteY1" fmla="*/ 127921 h 613695"/>
              <a:gd name="connsiteX2" fmla="*/ 161925 w 647700"/>
              <a:gd name="connsiteY2" fmla="*/ 0 h 613695"/>
              <a:gd name="connsiteX3" fmla="*/ 0 w 647700"/>
              <a:gd name="connsiteY3" fmla="*/ 166021 h 613695"/>
              <a:gd name="connsiteX4" fmla="*/ 323850 w 647700"/>
              <a:gd name="connsiteY4" fmla="*/ 613696 h 613695"/>
              <a:gd name="connsiteX5" fmla="*/ 647700 w 647700"/>
              <a:gd name="connsiteY5" fmla="*/ 166021 h 613695"/>
              <a:gd name="connsiteX6" fmla="*/ 485775 w 647700"/>
              <a:gd name="connsiteY6" fmla="*/ 0 h 613695"/>
              <a:gd name="connsiteX7" fmla="*/ 323850 w 647700"/>
              <a:gd name="connsiteY7" fmla="*/ 589378 h 613695"/>
              <a:gd name="connsiteX8" fmla="*/ 19050 w 647700"/>
              <a:gd name="connsiteY8" fmla="*/ 166021 h 613695"/>
              <a:gd name="connsiteX9" fmla="*/ 62446 w 647700"/>
              <a:gd name="connsiteY9" fmla="*/ 65646 h 613695"/>
              <a:gd name="connsiteX10" fmla="*/ 161925 w 647700"/>
              <a:gd name="connsiteY10" fmla="*/ 19050 h 613695"/>
              <a:gd name="connsiteX11" fmla="*/ 306838 w 647700"/>
              <a:gd name="connsiteY11" fmla="*/ 136493 h 613695"/>
              <a:gd name="connsiteX12" fmla="*/ 323850 w 647700"/>
              <a:gd name="connsiteY12" fmla="*/ 170250 h 613695"/>
              <a:gd name="connsiteX13" fmla="*/ 340862 w 647700"/>
              <a:gd name="connsiteY13" fmla="*/ 136493 h 613695"/>
              <a:gd name="connsiteX14" fmla="*/ 485775 w 647700"/>
              <a:gd name="connsiteY14" fmla="*/ 19050 h 613695"/>
              <a:gd name="connsiteX15" fmla="*/ 628650 w 647700"/>
              <a:gd name="connsiteY15" fmla="*/ 166021 h 613695"/>
              <a:gd name="connsiteX16" fmla="*/ 323850 w 647700"/>
              <a:gd name="connsiteY16" fmla="*/ 589378 h 61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7700" h="613695">
                <a:moveTo>
                  <a:pt x="485775" y="0"/>
                </a:moveTo>
                <a:cubicBezTo>
                  <a:pt x="430435" y="0"/>
                  <a:pt x="370751" y="34862"/>
                  <a:pt x="323850" y="127921"/>
                </a:cubicBezTo>
                <a:cubicBezTo>
                  <a:pt x="276958" y="34881"/>
                  <a:pt x="217256" y="0"/>
                  <a:pt x="161925" y="0"/>
                </a:cubicBezTo>
                <a:cubicBezTo>
                  <a:pt x="75657" y="0"/>
                  <a:pt x="0" y="84773"/>
                  <a:pt x="0" y="166021"/>
                </a:cubicBezTo>
                <a:cubicBezTo>
                  <a:pt x="0" y="366046"/>
                  <a:pt x="323850" y="613696"/>
                  <a:pt x="323850" y="613696"/>
                </a:cubicBezTo>
                <a:cubicBezTo>
                  <a:pt x="323850" y="613696"/>
                  <a:pt x="647700" y="366046"/>
                  <a:pt x="647700" y="166021"/>
                </a:cubicBezTo>
                <a:cubicBezTo>
                  <a:pt x="647700" y="84782"/>
                  <a:pt x="572033" y="0"/>
                  <a:pt x="485775" y="0"/>
                </a:cubicBezTo>
                <a:close/>
                <a:moveTo>
                  <a:pt x="323850" y="589378"/>
                </a:moveTo>
                <a:cubicBezTo>
                  <a:pt x="266843" y="543335"/>
                  <a:pt x="19050" y="333499"/>
                  <a:pt x="19050" y="166021"/>
                </a:cubicBezTo>
                <a:cubicBezTo>
                  <a:pt x="20547" y="128334"/>
                  <a:pt x="36017" y="92554"/>
                  <a:pt x="62446" y="65646"/>
                </a:cubicBezTo>
                <a:cubicBezTo>
                  <a:pt x="87887" y="37229"/>
                  <a:pt x="123808" y="20403"/>
                  <a:pt x="161925" y="19050"/>
                </a:cubicBezTo>
                <a:cubicBezTo>
                  <a:pt x="218008" y="19050"/>
                  <a:pt x="268119" y="59665"/>
                  <a:pt x="306838" y="136493"/>
                </a:cubicBezTo>
                <a:lnTo>
                  <a:pt x="323850" y="170250"/>
                </a:lnTo>
                <a:lnTo>
                  <a:pt x="340862" y="136493"/>
                </a:lnTo>
                <a:cubicBezTo>
                  <a:pt x="379581" y="59665"/>
                  <a:pt x="429692" y="19050"/>
                  <a:pt x="485775" y="19050"/>
                </a:cubicBezTo>
                <a:cubicBezTo>
                  <a:pt x="557879" y="19050"/>
                  <a:pt x="628650" y="91850"/>
                  <a:pt x="628650" y="166021"/>
                </a:cubicBezTo>
                <a:cubicBezTo>
                  <a:pt x="628650" y="333499"/>
                  <a:pt x="380857" y="543335"/>
                  <a:pt x="323850" y="589378"/>
                </a:cubicBezTo>
                <a:close/>
              </a:path>
            </a:pathLst>
          </a:custGeom>
          <a:solidFill>
            <a:srgbClr val="B4B5B2"/>
          </a:solidFill>
          <a:ln w="9525" cap="flat">
            <a:solidFill>
              <a:srgbClr val="B4B5B2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2B1AFB-109F-39D7-B006-E4967467DFCB}"/>
              </a:ext>
            </a:extLst>
          </p:cNvPr>
          <p:cNvGrpSpPr/>
          <p:nvPr/>
        </p:nvGrpSpPr>
        <p:grpSpPr>
          <a:xfrm>
            <a:off x="4160380" y="3031858"/>
            <a:ext cx="177648" cy="177648"/>
            <a:chOff x="5734050" y="3067050"/>
            <a:chExt cx="723900" cy="7239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C904ABF-A5ED-3FDB-AE0D-5F4DA1DAB063}"/>
                </a:ext>
              </a:extLst>
            </p:cNvPr>
            <p:cNvSpPr/>
            <p:nvPr/>
          </p:nvSpPr>
          <p:spPr>
            <a:xfrm rot="16200000">
              <a:off x="5876937" y="3267776"/>
              <a:ext cx="438124" cy="322424"/>
            </a:xfrm>
            <a:custGeom>
              <a:avLst/>
              <a:gdLst>
                <a:gd name="connsiteX0" fmla="*/ 438125 w 438124"/>
                <a:gd name="connsiteY0" fmla="*/ 161212 h 322424"/>
                <a:gd name="connsiteX1" fmla="*/ 409550 w 438124"/>
                <a:gd name="connsiteY1" fmla="*/ 189787 h 322424"/>
                <a:gd name="connsiteX2" fmla="*/ 97511 w 438124"/>
                <a:gd name="connsiteY2" fmla="*/ 189787 h 322424"/>
                <a:gd name="connsiteX3" fmla="*/ 182093 w 438124"/>
                <a:gd name="connsiteY3" fmla="*/ 274369 h 322424"/>
                <a:gd name="connsiteX4" fmla="*/ 180667 w 438124"/>
                <a:gd name="connsiteY4" fmla="*/ 314755 h 322424"/>
                <a:gd name="connsiteX5" fmla="*/ 141707 w 438124"/>
                <a:gd name="connsiteY5" fmla="*/ 314755 h 322424"/>
                <a:gd name="connsiteX6" fmla="*/ 8357 w 438124"/>
                <a:gd name="connsiteY6" fmla="*/ 181405 h 322424"/>
                <a:gd name="connsiteX7" fmla="*/ 8357 w 438124"/>
                <a:gd name="connsiteY7" fmla="*/ 141019 h 322424"/>
                <a:gd name="connsiteX8" fmla="*/ 141707 w 438124"/>
                <a:gd name="connsiteY8" fmla="*/ 7669 h 322424"/>
                <a:gd name="connsiteX9" fmla="*/ 182093 w 438124"/>
                <a:gd name="connsiteY9" fmla="*/ 9095 h 322424"/>
                <a:gd name="connsiteX10" fmla="*/ 182093 w 438124"/>
                <a:gd name="connsiteY10" fmla="*/ 48055 h 322424"/>
                <a:gd name="connsiteX11" fmla="*/ 97511 w 438124"/>
                <a:gd name="connsiteY11" fmla="*/ 132637 h 322424"/>
                <a:gd name="connsiteX12" fmla="*/ 409550 w 438124"/>
                <a:gd name="connsiteY12" fmla="*/ 132637 h 322424"/>
                <a:gd name="connsiteX13" fmla="*/ 438125 w 438124"/>
                <a:gd name="connsiteY13" fmla="*/ 161212 h 32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8124" h="322424">
                  <a:moveTo>
                    <a:pt x="438125" y="161212"/>
                  </a:moveTo>
                  <a:cubicBezTo>
                    <a:pt x="438125" y="176994"/>
                    <a:pt x="425331" y="189787"/>
                    <a:pt x="409550" y="189787"/>
                  </a:cubicBezTo>
                  <a:lnTo>
                    <a:pt x="97511" y="189787"/>
                  </a:lnTo>
                  <a:lnTo>
                    <a:pt x="182093" y="274369"/>
                  </a:lnTo>
                  <a:cubicBezTo>
                    <a:pt x="192851" y="285915"/>
                    <a:pt x="192213" y="303997"/>
                    <a:pt x="180667" y="314755"/>
                  </a:cubicBezTo>
                  <a:cubicBezTo>
                    <a:pt x="169693" y="324981"/>
                    <a:pt x="152681" y="324981"/>
                    <a:pt x="141707" y="314755"/>
                  </a:cubicBezTo>
                  <a:lnTo>
                    <a:pt x="8357" y="181405"/>
                  </a:lnTo>
                  <a:cubicBezTo>
                    <a:pt x="-2786" y="170249"/>
                    <a:pt x="-2786" y="152176"/>
                    <a:pt x="8357" y="141019"/>
                  </a:cubicBezTo>
                  <a:lnTo>
                    <a:pt x="141707" y="7669"/>
                  </a:lnTo>
                  <a:cubicBezTo>
                    <a:pt x="153253" y="-3089"/>
                    <a:pt x="171334" y="-2451"/>
                    <a:pt x="182093" y="9095"/>
                  </a:cubicBezTo>
                  <a:cubicBezTo>
                    <a:pt x="192319" y="20069"/>
                    <a:pt x="192319" y="37081"/>
                    <a:pt x="182093" y="48055"/>
                  </a:cubicBezTo>
                  <a:lnTo>
                    <a:pt x="97511" y="132637"/>
                  </a:lnTo>
                  <a:lnTo>
                    <a:pt x="409550" y="132637"/>
                  </a:lnTo>
                  <a:cubicBezTo>
                    <a:pt x="425331" y="132637"/>
                    <a:pt x="438125" y="145431"/>
                    <a:pt x="438125" y="1612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5433D7A-9ACE-6C6D-AED5-5B5FB7407D82}"/>
                </a:ext>
              </a:extLst>
            </p:cNvPr>
            <p:cNvSpPr/>
            <p:nvPr/>
          </p:nvSpPr>
          <p:spPr>
            <a:xfrm rot="16200000">
              <a:off x="5734050" y="3067050"/>
              <a:ext cx="723900" cy="723900"/>
            </a:xfrm>
            <a:custGeom>
              <a:avLst/>
              <a:gdLst>
                <a:gd name="connsiteX0" fmla="*/ 0 w 723900"/>
                <a:gd name="connsiteY0" fmla="*/ 361950 h 723900"/>
                <a:gd name="connsiteX1" fmla="*/ 361950 w 723900"/>
                <a:gd name="connsiteY1" fmla="*/ 723900 h 723900"/>
                <a:gd name="connsiteX2" fmla="*/ 723900 w 723900"/>
                <a:gd name="connsiteY2" fmla="*/ 361950 h 723900"/>
                <a:gd name="connsiteX3" fmla="*/ 361950 w 723900"/>
                <a:gd name="connsiteY3" fmla="*/ 0 h 723900"/>
                <a:gd name="connsiteX4" fmla="*/ 0 w 723900"/>
                <a:gd name="connsiteY4" fmla="*/ 361950 h 723900"/>
                <a:gd name="connsiteX5" fmla="*/ 57150 w 723900"/>
                <a:gd name="connsiteY5" fmla="*/ 361950 h 723900"/>
                <a:gd name="connsiteX6" fmla="*/ 361950 w 723900"/>
                <a:gd name="connsiteY6" fmla="*/ 57150 h 723900"/>
                <a:gd name="connsiteX7" fmla="*/ 666750 w 723900"/>
                <a:gd name="connsiteY7" fmla="*/ 361950 h 723900"/>
                <a:gd name="connsiteX8" fmla="*/ 361950 w 723900"/>
                <a:gd name="connsiteY8" fmla="*/ 666750 h 723900"/>
                <a:gd name="connsiteX9" fmla="*/ 57150 w 723900"/>
                <a:gd name="connsiteY9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0" y="361950"/>
                  </a:moveTo>
                  <a:cubicBezTo>
                    <a:pt x="0" y="561850"/>
                    <a:pt x="162051" y="723900"/>
                    <a:pt x="361950" y="723900"/>
                  </a:cubicBezTo>
                  <a:cubicBezTo>
                    <a:pt x="561850" y="723900"/>
                    <a:pt x="723900" y="561850"/>
                    <a:pt x="723900" y="361950"/>
                  </a:cubicBezTo>
                  <a:cubicBezTo>
                    <a:pt x="723900" y="162051"/>
                    <a:pt x="561850" y="0"/>
                    <a:pt x="361950" y="0"/>
                  </a:cubicBezTo>
                  <a:cubicBezTo>
                    <a:pt x="162051" y="0"/>
                    <a:pt x="0" y="162051"/>
                    <a:pt x="0" y="361950"/>
                  </a:cubicBezTo>
                  <a:close/>
                  <a:moveTo>
                    <a:pt x="57150" y="361950"/>
                  </a:moveTo>
                  <a:cubicBezTo>
                    <a:pt x="57150" y="193614"/>
                    <a:pt x="193614" y="57150"/>
                    <a:pt x="361950" y="57150"/>
                  </a:cubicBezTo>
                  <a:cubicBezTo>
                    <a:pt x="530286" y="57150"/>
                    <a:pt x="666750" y="193614"/>
                    <a:pt x="666750" y="361950"/>
                  </a:cubicBezTo>
                  <a:cubicBezTo>
                    <a:pt x="666750" y="530286"/>
                    <a:pt x="530286" y="666750"/>
                    <a:pt x="361950" y="666750"/>
                  </a:cubicBezTo>
                  <a:cubicBezTo>
                    <a:pt x="193614" y="666750"/>
                    <a:pt x="57150" y="530286"/>
                    <a:pt x="57150" y="36195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C2D8C5B-B51E-A92E-DEB0-BF4EEFA3E992}"/>
              </a:ext>
            </a:extLst>
          </p:cNvPr>
          <p:cNvSpPr txBox="1"/>
          <p:nvPr/>
        </p:nvSpPr>
        <p:spPr>
          <a:xfrm>
            <a:off x="3314455" y="4816012"/>
            <a:ext cx="4249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Song Analysis Information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1E67CC-5CD1-45CD-853E-D32FCCAAA232}"/>
              </a:ext>
            </a:extLst>
          </p:cNvPr>
          <p:cNvSpPr txBox="1"/>
          <p:nvPr/>
        </p:nvSpPr>
        <p:spPr>
          <a:xfrm>
            <a:off x="3345017" y="5249549"/>
            <a:ext cx="5076494" cy="89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Analyzing different features in music and how the listener interacts with these features and how these interactions help the listener navigate the Spotify app.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Picture Placeholder 123">
            <a:extLst>
              <a:ext uri="{FF2B5EF4-FFF2-40B4-BE49-F238E27FC236}">
                <a16:creationId xmlns:a16="http://schemas.microsoft.com/office/drawing/2014/main" id="{007368F2-15A6-E782-95EA-7605FBDEA25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" r="19386" b="18723"/>
          <a:stretch/>
        </p:blipFill>
        <p:spPr>
          <a:xfrm>
            <a:off x="10497618" y="5114546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pic>
        <p:nvPicPr>
          <p:cNvPr id="35" name="Picture Placeholder 123">
            <a:extLst>
              <a:ext uri="{FF2B5EF4-FFF2-40B4-BE49-F238E27FC236}">
                <a16:creationId xmlns:a16="http://schemas.microsoft.com/office/drawing/2014/main" id="{5065F43A-6F1B-0141-5E56-74126D35AFEA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816"/>
          <a:stretch/>
        </p:blipFill>
        <p:spPr>
          <a:xfrm>
            <a:off x="8951322" y="5114546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BFD5164-F6C3-AF0B-AE3B-77C3FB6C0040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C0BF1-F113-712C-0BF0-6CA5787B914A}"/>
              </a:ext>
            </a:extLst>
          </p:cNvPr>
          <p:cNvSpPr txBox="1"/>
          <p:nvPr/>
        </p:nvSpPr>
        <p:spPr>
          <a:xfrm>
            <a:off x="10670483" y="318037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Emeka O.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54ADA95-741B-AC5C-5E4A-269B96ED3DDF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raphic 78">
            <a:extLst>
              <a:ext uri="{FF2B5EF4-FFF2-40B4-BE49-F238E27FC236}">
                <a16:creationId xmlns:a16="http://schemas.microsoft.com/office/drawing/2014/main" id="{459EDA26-CE34-E2AA-61D3-9D20E401A0B8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B0A7149B-C5B4-9E9F-803D-4535985F31D8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Placeholder 40">
            <a:extLst>
              <a:ext uri="{FF2B5EF4-FFF2-40B4-BE49-F238E27FC236}">
                <a16:creationId xmlns:a16="http://schemas.microsoft.com/office/drawing/2014/main" id="{04F6E1B9-7B7E-7279-4944-E5187ECFFD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2" b="7222"/>
          <a:stretch/>
        </p:blipFill>
        <p:spPr>
          <a:xfrm>
            <a:off x="10471678" y="328180"/>
            <a:ext cx="225888" cy="225782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A664AA-AF93-B16E-668A-9C86F1D628D1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45" name="Freeform: Shape 44">
              <a:hlinkClick r:id="rId4" action="ppaction://hlinksldjump"/>
              <a:extLst>
                <a:ext uri="{FF2B5EF4-FFF2-40B4-BE49-F238E27FC236}">
                  <a16:creationId xmlns:a16="http://schemas.microsoft.com/office/drawing/2014/main" id="{7DBAA728-A387-12B6-A8D0-F8E5C6A36956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6" name="Freeform: Shape 45">
              <a:hlinkClick r:id="rId4" action="ppaction://hlinksldjump"/>
              <a:extLst>
                <a:ext uri="{FF2B5EF4-FFF2-40B4-BE49-F238E27FC236}">
                  <a16:creationId xmlns:a16="http://schemas.microsoft.com/office/drawing/2014/main" id="{E318C308-3325-5BFB-D302-6C045D853F89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DBE03A2-222C-BD1A-C3C5-C40C970914B4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48" name="Freeform: Shape 47">
              <a:hlinkClick r:id="rId6" action="ppaction://hlinksldjump"/>
              <a:extLst>
                <a:ext uri="{FF2B5EF4-FFF2-40B4-BE49-F238E27FC236}">
                  <a16:creationId xmlns:a16="http://schemas.microsoft.com/office/drawing/2014/main" id="{3084D891-D201-D109-8D8D-3A16A2B6FB21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9" name="Freeform: Shape 48">
              <a:hlinkClick r:id="rId6" action="ppaction://hlinksldjump"/>
              <a:extLst>
                <a:ext uri="{FF2B5EF4-FFF2-40B4-BE49-F238E27FC236}">
                  <a16:creationId xmlns:a16="http://schemas.microsoft.com/office/drawing/2014/main" id="{98350EB1-93D3-24F1-B389-AFCB4AFD1D05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50" name="TextBox 49">
            <a:hlinkClick r:id="rId4" action="ppaction://hlinksldjump"/>
            <a:extLst>
              <a:ext uri="{FF2B5EF4-FFF2-40B4-BE49-F238E27FC236}">
                <a16:creationId xmlns:a16="http://schemas.microsoft.com/office/drawing/2014/main" id="{D9362ACD-6564-E7B2-81E1-E1378DC7D18C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51" name="TextBox 50">
            <a:hlinkClick r:id="rId6" action="ppaction://hlinksldjump"/>
            <a:extLst>
              <a:ext uri="{FF2B5EF4-FFF2-40B4-BE49-F238E27FC236}">
                <a16:creationId xmlns:a16="http://schemas.microsoft.com/office/drawing/2014/main" id="{CD02299B-CF18-A8C5-D6EA-12396272353B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56670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4663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Song Popularity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r="6250"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3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3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4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5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5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6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6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7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7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7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7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8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8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9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9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3473CAF6-7A01-F68C-6DF7-0CD71F1EF0CA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125B9E-9610-2F7F-74FE-F3CF77FACE8F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0E8BC-B1BB-1D65-77B0-E8F7D8BDFDD6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BFD5164-F6C3-AF0B-AE3B-77C3FB6C0040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C0BF1-F113-712C-0BF0-6CA5787B914A}"/>
              </a:ext>
            </a:extLst>
          </p:cNvPr>
          <p:cNvSpPr txBox="1"/>
          <p:nvPr/>
        </p:nvSpPr>
        <p:spPr>
          <a:xfrm>
            <a:off x="10670483" y="318037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Emeka O.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54ADA95-741B-AC5C-5E4A-269B96ED3DDF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raphic 78">
            <a:extLst>
              <a:ext uri="{FF2B5EF4-FFF2-40B4-BE49-F238E27FC236}">
                <a16:creationId xmlns:a16="http://schemas.microsoft.com/office/drawing/2014/main" id="{459EDA26-CE34-E2AA-61D3-9D20E401A0B8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B0A7149B-C5B4-9E9F-803D-4535985F31D8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Placeholder 40">
            <a:extLst>
              <a:ext uri="{FF2B5EF4-FFF2-40B4-BE49-F238E27FC236}">
                <a16:creationId xmlns:a16="http://schemas.microsoft.com/office/drawing/2014/main" id="{04F6E1B9-7B7E-7279-4944-E5187ECFFD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2" b="7222"/>
          <a:stretch/>
        </p:blipFill>
        <p:spPr>
          <a:xfrm>
            <a:off x="10471678" y="328180"/>
            <a:ext cx="225888" cy="225782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AA006B-30A8-08E7-75B5-71E74B9A312B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1" name="Freeform: Shape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7E836332-B524-920E-EB1D-C84491C4741D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" name="Freeform: Shape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1BF04A28-6C0B-6520-9C42-34DAE0216151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B532FD-6C5C-65E0-7486-1B45BCC4EF85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5" name="Freeform: Shape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29A81BA0-8D53-185F-FB05-F867FBF53D68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" name="Freeform: Shape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83A636F9-F051-8130-5D22-69DE12F5812B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3" name="TextBox 22">
            <a:hlinkClick r:id="rId4" action="ppaction://hlinksldjump"/>
            <a:extLst>
              <a:ext uri="{FF2B5EF4-FFF2-40B4-BE49-F238E27FC236}">
                <a16:creationId xmlns:a16="http://schemas.microsoft.com/office/drawing/2014/main" id="{D992C2C8-0324-EE8A-DFAA-48A8B3DC1691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965124C7-771A-05AA-8B4E-4AC12FD9E89C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FB9BF33-3B2C-ACB9-D20A-48F725292A6B}"/>
              </a:ext>
            </a:extLst>
          </p:cNvPr>
          <p:cNvSpPr txBox="1"/>
          <p:nvPr/>
        </p:nvSpPr>
        <p:spPr>
          <a:xfrm>
            <a:off x="3331288" y="2988465"/>
            <a:ext cx="13045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Popularity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F964FFC-CD44-8FA7-1C58-74EEE5FC2F59}"/>
              </a:ext>
            </a:extLst>
          </p:cNvPr>
          <p:cNvSpPr txBox="1"/>
          <p:nvPr/>
        </p:nvSpPr>
        <p:spPr>
          <a:xfrm>
            <a:off x="3323731" y="3217503"/>
            <a:ext cx="13045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Year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2CB2CC9-68A2-C71D-E911-A19B71200836}"/>
              </a:ext>
            </a:extLst>
          </p:cNvPr>
          <p:cNvSpPr txBox="1"/>
          <p:nvPr/>
        </p:nvSpPr>
        <p:spPr>
          <a:xfrm>
            <a:off x="3337722" y="3469464"/>
            <a:ext cx="13045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Danceability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C66BAC5-D1D5-4273-CE02-A1A292590532}"/>
              </a:ext>
            </a:extLst>
          </p:cNvPr>
          <p:cNvSpPr txBox="1"/>
          <p:nvPr/>
        </p:nvSpPr>
        <p:spPr>
          <a:xfrm>
            <a:off x="3330165" y="3698506"/>
            <a:ext cx="13045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Energy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C5EBDA-C4E5-7CEE-391F-C4E7662C009B}"/>
              </a:ext>
            </a:extLst>
          </p:cNvPr>
          <p:cNvSpPr txBox="1"/>
          <p:nvPr/>
        </p:nvSpPr>
        <p:spPr>
          <a:xfrm>
            <a:off x="3342205" y="3955613"/>
            <a:ext cx="13045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Loudness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1269BE1-33DE-02E8-EEC7-8CE02A09C781}"/>
              </a:ext>
            </a:extLst>
          </p:cNvPr>
          <p:cNvSpPr txBox="1"/>
          <p:nvPr/>
        </p:nvSpPr>
        <p:spPr>
          <a:xfrm>
            <a:off x="3334648" y="4206429"/>
            <a:ext cx="13045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Speechiness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6D3E2E-ABC8-39B1-FB22-79B4413A82CB}"/>
              </a:ext>
            </a:extLst>
          </p:cNvPr>
          <p:cNvSpPr txBox="1"/>
          <p:nvPr/>
        </p:nvSpPr>
        <p:spPr>
          <a:xfrm>
            <a:off x="3356043" y="4451254"/>
            <a:ext cx="13045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Acousticness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CEE6326-64B8-4CC9-7EE4-D8DF59A40DFD}"/>
              </a:ext>
            </a:extLst>
          </p:cNvPr>
          <p:cNvSpPr txBox="1"/>
          <p:nvPr/>
        </p:nvSpPr>
        <p:spPr>
          <a:xfrm>
            <a:off x="3348486" y="4707508"/>
            <a:ext cx="13045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Instrumentalness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78DC8D9-CEE3-87DD-342E-3E8A96942487}"/>
              </a:ext>
            </a:extLst>
          </p:cNvPr>
          <p:cNvSpPr txBox="1"/>
          <p:nvPr/>
        </p:nvSpPr>
        <p:spPr>
          <a:xfrm rot="19978700">
            <a:off x="4086117" y="6273648"/>
            <a:ext cx="918189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Popularity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0476EB18-8DBB-C3E6-1B3B-D25EF12520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88114" y="3061562"/>
            <a:ext cx="369067" cy="3254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6E89CE17-B7F0-480F-D9C4-ADC1B9C1B5C5}"/>
              </a:ext>
            </a:extLst>
          </p:cNvPr>
          <p:cNvSpPr txBox="1"/>
          <p:nvPr/>
        </p:nvSpPr>
        <p:spPr>
          <a:xfrm>
            <a:off x="11104703" y="2911432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</a:rPr>
              <a:t>1.00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6828844-D1D4-D6E2-CD84-B7D73DC9DBE6}"/>
              </a:ext>
            </a:extLst>
          </p:cNvPr>
          <p:cNvSpPr txBox="1"/>
          <p:nvPr/>
        </p:nvSpPr>
        <p:spPr>
          <a:xfrm>
            <a:off x="11097146" y="3321133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0.75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974F256-ED4B-C2B6-693D-AE51AD5CA1CD}"/>
              </a:ext>
            </a:extLst>
          </p:cNvPr>
          <p:cNvSpPr txBox="1"/>
          <p:nvPr/>
        </p:nvSpPr>
        <p:spPr>
          <a:xfrm>
            <a:off x="11094613" y="3767745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0332F2B-1147-92B5-D6A4-ACADF5A09A4A}"/>
              </a:ext>
            </a:extLst>
          </p:cNvPr>
          <p:cNvSpPr txBox="1"/>
          <p:nvPr/>
        </p:nvSpPr>
        <p:spPr>
          <a:xfrm>
            <a:off x="11103580" y="4158934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0.25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81F8EF-9654-917A-7AAB-71167EB6ADCA}"/>
              </a:ext>
            </a:extLst>
          </p:cNvPr>
          <p:cNvSpPr txBox="1"/>
          <p:nvPr/>
        </p:nvSpPr>
        <p:spPr>
          <a:xfrm>
            <a:off x="11115620" y="455573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0.00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1448131-FFB4-5EB6-B00F-586F306F2663}"/>
              </a:ext>
            </a:extLst>
          </p:cNvPr>
          <p:cNvSpPr txBox="1"/>
          <p:nvPr/>
        </p:nvSpPr>
        <p:spPr>
          <a:xfrm>
            <a:off x="11108063" y="5694860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-0.75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3EF5B16-B03D-044F-5A13-CA3A52916D9C}"/>
              </a:ext>
            </a:extLst>
          </p:cNvPr>
          <p:cNvSpPr txBox="1"/>
          <p:nvPr/>
        </p:nvSpPr>
        <p:spPr>
          <a:xfrm>
            <a:off x="11129458" y="6084590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-1.00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A725957-B209-F530-2F6F-B91C279384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9342" y="3037117"/>
            <a:ext cx="5940509" cy="3144976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ADECB0A4-0DCB-F891-2251-670CD711E9EE}"/>
              </a:ext>
            </a:extLst>
          </p:cNvPr>
          <p:cNvSpPr txBox="1"/>
          <p:nvPr/>
        </p:nvSpPr>
        <p:spPr>
          <a:xfrm>
            <a:off x="3351592" y="4957201"/>
            <a:ext cx="13045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Liveness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45A6CD0-9D41-DD91-D7B5-AF8030533AF6}"/>
              </a:ext>
            </a:extLst>
          </p:cNvPr>
          <p:cNvSpPr txBox="1"/>
          <p:nvPr/>
        </p:nvSpPr>
        <p:spPr>
          <a:xfrm>
            <a:off x="3363632" y="5187093"/>
            <a:ext cx="13045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Valence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95F6501-EA6C-2B56-5EA5-6CB91BAEF8F2}"/>
              </a:ext>
            </a:extLst>
          </p:cNvPr>
          <p:cNvSpPr txBox="1"/>
          <p:nvPr/>
        </p:nvSpPr>
        <p:spPr>
          <a:xfrm>
            <a:off x="3356075" y="5432466"/>
            <a:ext cx="13045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Tempo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7E1953C-EAC9-DF8D-EE4D-7230589CD94D}"/>
              </a:ext>
            </a:extLst>
          </p:cNvPr>
          <p:cNvSpPr txBox="1"/>
          <p:nvPr/>
        </p:nvSpPr>
        <p:spPr>
          <a:xfrm>
            <a:off x="3377470" y="5677291"/>
            <a:ext cx="13045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Duration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65494AC-B72D-7437-49FF-65A195BC75AC}"/>
              </a:ext>
            </a:extLst>
          </p:cNvPr>
          <p:cNvSpPr txBox="1"/>
          <p:nvPr/>
        </p:nvSpPr>
        <p:spPr>
          <a:xfrm>
            <a:off x="3369913" y="5906330"/>
            <a:ext cx="130451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Time Signature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0E9B4D2-E659-AB70-5D45-3247F2FD6B7B}"/>
              </a:ext>
            </a:extLst>
          </p:cNvPr>
          <p:cNvSpPr txBox="1"/>
          <p:nvPr/>
        </p:nvSpPr>
        <p:spPr>
          <a:xfrm>
            <a:off x="11112604" y="5318313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-0.50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FAD80FC-9297-1251-83BD-D00915C45CEC}"/>
              </a:ext>
            </a:extLst>
          </p:cNvPr>
          <p:cNvSpPr txBox="1"/>
          <p:nvPr/>
        </p:nvSpPr>
        <p:spPr>
          <a:xfrm>
            <a:off x="11112604" y="4947821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-0.25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AC2EDE4-4B55-701D-641F-F17CC92AE720}"/>
              </a:ext>
            </a:extLst>
          </p:cNvPr>
          <p:cNvSpPr txBox="1"/>
          <p:nvPr/>
        </p:nvSpPr>
        <p:spPr>
          <a:xfrm rot="19978700">
            <a:off x="4513261" y="6273648"/>
            <a:ext cx="918189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Year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2572BBC-313F-C142-CC9F-8A325F663187}"/>
              </a:ext>
            </a:extLst>
          </p:cNvPr>
          <p:cNvSpPr txBox="1"/>
          <p:nvPr/>
        </p:nvSpPr>
        <p:spPr>
          <a:xfrm rot="19978700">
            <a:off x="4892849" y="6310293"/>
            <a:ext cx="1041325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Danceability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E5D3519-2096-A06E-C45F-1D945DA22660}"/>
              </a:ext>
            </a:extLst>
          </p:cNvPr>
          <p:cNvSpPr txBox="1"/>
          <p:nvPr/>
        </p:nvSpPr>
        <p:spPr>
          <a:xfrm rot="19978700">
            <a:off x="5464763" y="6273648"/>
            <a:ext cx="918189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Energy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2FD51EE-F1E0-30CA-9200-516BF3AD83E7}"/>
              </a:ext>
            </a:extLst>
          </p:cNvPr>
          <p:cNvSpPr txBox="1"/>
          <p:nvPr/>
        </p:nvSpPr>
        <p:spPr>
          <a:xfrm rot="19978700">
            <a:off x="5928112" y="6273798"/>
            <a:ext cx="918189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Loudness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6513111-0A95-4321-BDF4-5847152FAAED}"/>
              </a:ext>
            </a:extLst>
          </p:cNvPr>
          <p:cNvSpPr txBox="1"/>
          <p:nvPr/>
        </p:nvSpPr>
        <p:spPr>
          <a:xfrm rot="19978700">
            <a:off x="6322292" y="6285618"/>
            <a:ext cx="98560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Speechiness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5681F46-5A47-9782-D269-BA571616C722}"/>
              </a:ext>
            </a:extLst>
          </p:cNvPr>
          <p:cNvSpPr txBox="1"/>
          <p:nvPr/>
        </p:nvSpPr>
        <p:spPr>
          <a:xfrm rot="19978700">
            <a:off x="6625534" y="6341515"/>
            <a:ext cx="1144817" cy="329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Acousticness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6845B25-F5EE-7C80-F373-600B5774AD20}"/>
              </a:ext>
            </a:extLst>
          </p:cNvPr>
          <p:cNvSpPr txBox="1"/>
          <p:nvPr/>
        </p:nvSpPr>
        <p:spPr>
          <a:xfrm rot="19978700">
            <a:off x="7148921" y="6324875"/>
            <a:ext cx="1079177" cy="329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Instrumental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9766F8A-10ED-BB32-C5D0-AAE2B3361B8E}"/>
              </a:ext>
            </a:extLst>
          </p:cNvPr>
          <p:cNvSpPr txBox="1"/>
          <p:nvPr/>
        </p:nvSpPr>
        <p:spPr>
          <a:xfrm rot="19978700">
            <a:off x="7714229" y="6308168"/>
            <a:ext cx="918189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Liveness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817EF7F-D926-ED28-043D-ECB6D8179B76}"/>
              </a:ext>
            </a:extLst>
          </p:cNvPr>
          <p:cNvSpPr txBox="1"/>
          <p:nvPr/>
        </p:nvSpPr>
        <p:spPr>
          <a:xfrm rot="19978700">
            <a:off x="8212176" y="6277746"/>
            <a:ext cx="918189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Valence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7C8A69A-DE2C-D315-21D2-0B9F6D43B627}"/>
              </a:ext>
            </a:extLst>
          </p:cNvPr>
          <p:cNvSpPr txBox="1"/>
          <p:nvPr/>
        </p:nvSpPr>
        <p:spPr>
          <a:xfrm rot="19978700">
            <a:off x="8662696" y="6292958"/>
            <a:ext cx="918189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Tempo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9561A39-CCC7-1488-7D5E-AA18DE826805}"/>
              </a:ext>
            </a:extLst>
          </p:cNvPr>
          <p:cNvSpPr txBox="1"/>
          <p:nvPr/>
        </p:nvSpPr>
        <p:spPr>
          <a:xfrm rot="19978700">
            <a:off x="9135379" y="6304689"/>
            <a:ext cx="918189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Duration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4A86E9B-7A40-D8A8-3E2F-3303D10C73EB}"/>
              </a:ext>
            </a:extLst>
          </p:cNvPr>
          <p:cNvSpPr txBox="1"/>
          <p:nvPr/>
        </p:nvSpPr>
        <p:spPr>
          <a:xfrm rot="19978700">
            <a:off x="9601083" y="6283329"/>
            <a:ext cx="918189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Time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536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78772-CF0D-FAE7-01E1-5AE6826A2D37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21" name="Oval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81598-C206-30AD-42BC-5F9AB29C2FCD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26F555F-9904-2E41-F5B3-B4FCA0928F0B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506E3E-B360-F6CC-2884-D76F97DE429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8" name="Oval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D1C0A7E-463D-967C-2847-7EBD6C3D88A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F77C75-4D59-9780-69C6-6137BEDF88E2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13E93E7-F8E4-DE87-599E-70492DA2DA7D}"/>
              </a:ext>
            </a:extLst>
          </p:cNvPr>
          <p:cNvSpPr txBox="1"/>
          <p:nvPr/>
        </p:nvSpPr>
        <p:spPr>
          <a:xfrm>
            <a:off x="3164036" y="1898463"/>
            <a:ext cx="23278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Team 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6FAC54-42EC-E7AC-9810-AC2D9452CCFC}"/>
              </a:ext>
            </a:extLst>
          </p:cNvPr>
          <p:cNvSpPr txBox="1"/>
          <p:nvPr/>
        </p:nvSpPr>
        <p:spPr>
          <a:xfrm>
            <a:off x="3433775" y="5233201"/>
            <a:ext cx="1789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Montserrat" pitchFamily="2" charset="77"/>
              </a:rPr>
              <a:t>Chloe </a:t>
            </a:r>
          </a:p>
          <a:p>
            <a:pPr algn="ctr"/>
            <a:r>
              <a:rPr lang="en-US" sz="1600" dirty="0">
                <a:solidFill>
                  <a:srgbClr val="33D65F"/>
                </a:solidFill>
                <a:latin typeface="Montserrat" pitchFamily="2" charset="77"/>
              </a:rPr>
              <a:t>King</a:t>
            </a:r>
          </a:p>
        </p:txBody>
      </p:sp>
      <p:pic>
        <p:nvPicPr>
          <p:cNvPr id="43" name="Picture Placeholder 48">
            <a:extLst>
              <a:ext uri="{FF2B5EF4-FFF2-40B4-BE49-F238E27FC236}">
                <a16:creationId xmlns:a16="http://schemas.microsoft.com/office/drawing/2014/main" id="{2FAF2D2C-7A9E-FA31-074F-F738DB2232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9882902" y="3082683"/>
            <a:ext cx="1928098" cy="1927202"/>
          </a:xfrm>
          <a:prstGeom prst="ellips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1" name="Picture Placeholder 44">
            <a:extLst>
              <a:ext uri="{FF2B5EF4-FFF2-40B4-BE49-F238E27FC236}">
                <a16:creationId xmlns:a16="http://schemas.microsoft.com/office/drawing/2014/main" id="{61CF5889-BA75-AB0E-A821-972E2DCD92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8221742" y="3082683"/>
            <a:ext cx="1928098" cy="1927202"/>
          </a:xfrm>
          <a:prstGeom prst="ellips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4" name="Picture Placeholder 38">
            <a:extLst>
              <a:ext uri="{FF2B5EF4-FFF2-40B4-BE49-F238E27FC236}">
                <a16:creationId xmlns:a16="http://schemas.microsoft.com/office/drawing/2014/main" id="{FC81CEA3-24F2-5B87-71B9-ECFEEFC7F98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3421142" y="3082683"/>
            <a:ext cx="1928098" cy="1927202"/>
          </a:xfrm>
          <a:prstGeom prst="ellips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7" name="Picture Placeholder 40">
            <a:extLst>
              <a:ext uri="{FF2B5EF4-FFF2-40B4-BE49-F238E27FC236}">
                <a16:creationId xmlns:a16="http://schemas.microsoft.com/office/drawing/2014/main" id="{E19478B7-1250-5571-56BF-55599E743DE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2" b="7222"/>
          <a:stretch/>
        </p:blipFill>
        <p:spPr>
          <a:xfrm>
            <a:off x="5082302" y="3082683"/>
            <a:ext cx="1928098" cy="1927202"/>
          </a:xfrm>
          <a:prstGeom prst="ellips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9" name="Picture Placeholder 42">
            <a:extLst>
              <a:ext uri="{FF2B5EF4-FFF2-40B4-BE49-F238E27FC236}">
                <a16:creationId xmlns:a16="http://schemas.microsoft.com/office/drawing/2014/main" id="{11418297-1490-06DE-3FB0-5FCFACDC99D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>
          <a:xfrm>
            <a:off x="6697742" y="3082683"/>
            <a:ext cx="1928098" cy="1927202"/>
          </a:xfrm>
          <a:prstGeom prst="ellips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D5F274B-E82B-93E5-F8D6-7C7F938BDD00}"/>
              </a:ext>
            </a:extLst>
          </p:cNvPr>
          <p:cNvSpPr txBox="1"/>
          <p:nvPr/>
        </p:nvSpPr>
        <p:spPr>
          <a:xfrm>
            <a:off x="6873240" y="5202721"/>
            <a:ext cx="162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Montserrat" pitchFamily="2" charset="77"/>
              </a:rPr>
              <a:t>Annie </a:t>
            </a:r>
          </a:p>
          <a:p>
            <a:pPr algn="ctr"/>
            <a:r>
              <a:rPr lang="en-US" sz="1600" dirty="0">
                <a:solidFill>
                  <a:srgbClr val="33D65F"/>
                </a:solidFill>
                <a:latin typeface="Montserrat" pitchFamily="2" charset="77"/>
              </a:rPr>
              <a:t>OuYang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9ED158-EA82-E0AD-41C2-A22AAFA7C96F}"/>
              </a:ext>
            </a:extLst>
          </p:cNvPr>
          <p:cNvSpPr txBox="1"/>
          <p:nvPr/>
        </p:nvSpPr>
        <p:spPr>
          <a:xfrm>
            <a:off x="5202707" y="5202721"/>
            <a:ext cx="162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Montserrat" pitchFamily="2" charset="77"/>
              </a:rPr>
              <a:t>Emeka </a:t>
            </a:r>
          </a:p>
          <a:p>
            <a:pPr algn="ctr"/>
            <a:r>
              <a:rPr lang="en-US" sz="1600" dirty="0">
                <a:solidFill>
                  <a:srgbClr val="33D65F"/>
                </a:solidFill>
                <a:latin typeface="Montserrat" pitchFamily="2" charset="77"/>
              </a:rPr>
              <a:t>Osasah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5B9CE7-7A0E-302F-6108-10E3391862A7}"/>
              </a:ext>
            </a:extLst>
          </p:cNvPr>
          <p:cNvSpPr txBox="1"/>
          <p:nvPr/>
        </p:nvSpPr>
        <p:spPr>
          <a:xfrm>
            <a:off x="8427720" y="5202721"/>
            <a:ext cx="162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Montserrat" pitchFamily="2" charset="77"/>
              </a:rPr>
              <a:t>Jimmy </a:t>
            </a:r>
          </a:p>
          <a:p>
            <a:pPr algn="ctr"/>
            <a:r>
              <a:rPr lang="en-US" sz="1600" dirty="0">
                <a:solidFill>
                  <a:srgbClr val="33D65F"/>
                </a:solidFill>
                <a:latin typeface="Montserrat" pitchFamily="2" charset="77"/>
              </a:rPr>
              <a:t>Lee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C161C8-705C-2421-094D-5E2A0FF494EB}"/>
              </a:ext>
            </a:extLst>
          </p:cNvPr>
          <p:cNvSpPr txBox="1"/>
          <p:nvPr/>
        </p:nvSpPr>
        <p:spPr>
          <a:xfrm>
            <a:off x="10043160" y="5202721"/>
            <a:ext cx="1626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Montserrat" pitchFamily="2" charset="77"/>
              </a:rPr>
              <a:t>Jorge </a:t>
            </a:r>
          </a:p>
          <a:p>
            <a:pPr algn="ctr"/>
            <a:r>
              <a:rPr lang="en-US" sz="1600" dirty="0">
                <a:solidFill>
                  <a:srgbClr val="33D65F"/>
                </a:solidFill>
                <a:latin typeface="Montserrat" pitchFamily="2" charset="77"/>
              </a:rPr>
              <a:t>Martinez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09E2ADD-EA11-A272-A8D7-2CD517834B60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10FF73F-7FB3-81D6-89AC-B4D38A446E67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D5FC383-E809-9BD5-1250-AAECDA06E714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60CF205-89EE-ECBA-708D-E07685D46774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C31AB5D-2907-552D-FC1E-4453416566C8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68" name="TextBox 67">
            <a:hlinkClick r:id="rId8" action="ppaction://hlinksldjump"/>
            <a:extLst>
              <a:ext uri="{FF2B5EF4-FFF2-40B4-BE49-F238E27FC236}">
                <a16:creationId xmlns:a16="http://schemas.microsoft.com/office/drawing/2014/main" id="{A8373DB0-222F-021D-B5CB-CF5EB071E445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69" name="Graphic 14">
            <a:hlinkClick r:id="rId8" action="ppaction://hlinksldjump"/>
            <a:extLst>
              <a:ext uri="{FF2B5EF4-FFF2-40B4-BE49-F238E27FC236}">
                <a16:creationId xmlns:a16="http://schemas.microsoft.com/office/drawing/2014/main" id="{FF9BF6FD-639F-B9B3-F9C7-2F8A809C4000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0" name="TextBox 69">
            <a:hlinkClick r:id="rId9" action="ppaction://hlinksldjump"/>
            <a:extLst>
              <a:ext uri="{FF2B5EF4-FFF2-40B4-BE49-F238E27FC236}">
                <a16:creationId xmlns:a16="http://schemas.microsoft.com/office/drawing/2014/main" id="{1E34BB62-2194-A736-541F-797AB0C56606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79" name="Graphic 19">
            <a:hlinkClick r:id="rId9" action="ppaction://hlinksldjump"/>
            <a:extLst>
              <a:ext uri="{FF2B5EF4-FFF2-40B4-BE49-F238E27FC236}">
                <a16:creationId xmlns:a16="http://schemas.microsoft.com/office/drawing/2014/main" id="{4B3560DA-DCDF-2F68-CC98-DAA8CADB0F9A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5" name="TextBox 84">
            <a:hlinkClick r:id="rId10" action="ppaction://hlinksldjump"/>
            <a:extLst>
              <a:ext uri="{FF2B5EF4-FFF2-40B4-BE49-F238E27FC236}">
                <a16:creationId xmlns:a16="http://schemas.microsoft.com/office/drawing/2014/main" id="{24495B49-5629-85DA-BE3C-F68DE4D67C2F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8DF208-1E0F-4AE0-9152-B642296438D2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87" name="Freeform: Shape 86">
              <a:hlinkClick r:id="rId10" action="ppaction://hlinksldjump"/>
              <a:extLst>
                <a:ext uri="{FF2B5EF4-FFF2-40B4-BE49-F238E27FC236}">
                  <a16:creationId xmlns:a16="http://schemas.microsoft.com/office/drawing/2014/main" id="{113B9C88-C2D6-6872-A341-0184781F6A35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8" name="Freeform: Shape 87">
              <a:hlinkClick r:id="rId10" action="ppaction://hlinksldjump"/>
              <a:extLst>
                <a:ext uri="{FF2B5EF4-FFF2-40B4-BE49-F238E27FC236}">
                  <a16:creationId xmlns:a16="http://schemas.microsoft.com/office/drawing/2014/main" id="{5F640C3C-9B0D-BB43-1246-6B3D1CC50EB6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9" name="Freeform: Shape 88">
              <a:hlinkClick r:id="rId10" action="ppaction://hlinksldjump"/>
              <a:extLst>
                <a:ext uri="{FF2B5EF4-FFF2-40B4-BE49-F238E27FC236}">
                  <a16:creationId xmlns:a16="http://schemas.microsoft.com/office/drawing/2014/main" id="{2F3C74D1-C82E-E6B8-F9A7-3690B37B33A3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90" name="TextBox 89">
            <a:hlinkClick r:id="rId11" action="ppaction://hlinksldjump"/>
            <a:extLst>
              <a:ext uri="{FF2B5EF4-FFF2-40B4-BE49-F238E27FC236}">
                <a16:creationId xmlns:a16="http://schemas.microsoft.com/office/drawing/2014/main" id="{67689B7E-07EC-6D79-280B-B70DA863D54D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63F0E8D-B715-CB39-99CA-F40CDA6F60EF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93" name="Rectangle: Rounded Corners 92">
              <a:hlinkClick r:id="rId11" action="ppaction://hlinksldjump"/>
              <a:extLst>
                <a:ext uri="{FF2B5EF4-FFF2-40B4-BE49-F238E27FC236}">
                  <a16:creationId xmlns:a16="http://schemas.microsoft.com/office/drawing/2014/main" id="{6A8C4474-71CF-9840-732A-3A4D12B4815D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94" name="Graphic 93" descr="Add with solid fill">
              <a:hlinkClick r:id="rId11" action="ppaction://hlinksldjump"/>
              <a:extLst>
                <a:ext uri="{FF2B5EF4-FFF2-40B4-BE49-F238E27FC236}">
                  <a16:creationId xmlns:a16="http://schemas.microsoft.com/office/drawing/2014/main" id="{7EA9C095-BE57-0036-A93B-6389BD679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50BF04C-5F9E-A0B3-C402-1A77DFB8E55D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96" name="Rectangle: Rounded Corners 95">
              <a:hlinkClick r:id="rId14" action="ppaction://hlinksldjump"/>
              <a:extLst>
                <a:ext uri="{FF2B5EF4-FFF2-40B4-BE49-F238E27FC236}">
                  <a16:creationId xmlns:a16="http://schemas.microsoft.com/office/drawing/2014/main" id="{C99AB075-9217-C0C1-2569-FFB2DF0CD6B6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7" name="Graphic 51" descr="Heart with solid fill">
              <a:hlinkClick r:id="rId14" action="ppaction://hlinksldjump"/>
              <a:extLst>
                <a:ext uri="{FF2B5EF4-FFF2-40B4-BE49-F238E27FC236}">
                  <a16:creationId xmlns:a16="http://schemas.microsoft.com/office/drawing/2014/main" id="{F47097F6-B001-9985-68EF-61E5AB6AADD5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98" name="TextBox 97">
            <a:hlinkClick r:id="rId14" action="ppaction://hlinksldjump"/>
            <a:extLst>
              <a:ext uri="{FF2B5EF4-FFF2-40B4-BE49-F238E27FC236}">
                <a16:creationId xmlns:a16="http://schemas.microsoft.com/office/drawing/2014/main" id="{9970B440-81BE-D110-852A-B53CF8D6F634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C7C6661-E64F-D9B7-F4F4-30EF37C336F6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hlinkClick r:id="rId15" action="ppaction://hlinksldjump"/>
            <a:extLst>
              <a:ext uri="{FF2B5EF4-FFF2-40B4-BE49-F238E27FC236}">
                <a16:creationId xmlns:a16="http://schemas.microsoft.com/office/drawing/2014/main" id="{DAAA4412-8C8D-8A14-8971-27456327179B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01" name="Freeform: Shape 100">
            <a:hlinkClick r:id="rId15" action="ppaction://hlinksldjump"/>
            <a:extLst>
              <a:ext uri="{FF2B5EF4-FFF2-40B4-BE49-F238E27FC236}">
                <a16:creationId xmlns:a16="http://schemas.microsoft.com/office/drawing/2014/main" id="{8568B779-55BD-F897-DDF0-DAA3B23BF6BA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2" name="TextBox 101">
            <a:hlinkClick r:id="rId16" action="ppaction://hlinksldjump"/>
            <a:extLst>
              <a:ext uri="{FF2B5EF4-FFF2-40B4-BE49-F238E27FC236}">
                <a16:creationId xmlns:a16="http://schemas.microsoft.com/office/drawing/2014/main" id="{39881A23-9981-2BFD-3BD4-0196E5A364E2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103" name="Freeform: Shape 102">
            <a:hlinkClick r:id="rId16" action="ppaction://hlinksldjump"/>
            <a:extLst>
              <a:ext uri="{FF2B5EF4-FFF2-40B4-BE49-F238E27FC236}">
                <a16:creationId xmlns:a16="http://schemas.microsoft.com/office/drawing/2014/main" id="{8FEB1499-495E-EEBE-07F5-536ADD7951C1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8BBFDE5-9F38-12CE-B693-EAE4879D6487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93454B-F272-B933-6C39-9DC09BB17EB0}"/>
              </a:ext>
            </a:extLst>
          </p:cNvPr>
          <p:cNvSpPr txBox="1"/>
          <p:nvPr/>
        </p:nvSpPr>
        <p:spPr>
          <a:xfrm>
            <a:off x="9429813" y="312594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in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306576-D406-20D4-F140-1DD8C47E9A57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ADDE0F-D001-9E86-52A6-4465FB3C0A25}"/>
              </a:ext>
            </a:extLst>
          </p:cNvPr>
          <p:cNvSpPr txBox="1"/>
          <p:nvPr/>
        </p:nvSpPr>
        <p:spPr>
          <a:xfrm>
            <a:off x="10670483" y="318037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Team 9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75BDAA-DBA1-05E4-E6B8-259B8B7F2C40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phic 78">
            <a:extLst>
              <a:ext uri="{FF2B5EF4-FFF2-40B4-BE49-F238E27FC236}">
                <a16:creationId xmlns:a16="http://schemas.microsoft.com/office/drawing/2014/main" id="{86419739-F0F7-D1CE-FA48-2AC1F45262D1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9B5D936D-8D6E-1707-48D4-07B95CDB11F3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C84927-002C-037E-8F75-CBDE71D557DB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3" name="Freeform: Shape 2">
              <a:hlinkClick r:id="rId17" action="ppaction://hlinksldjump"/>
              <a:extLst>
                <a:ext uri="{FF2B5EF4-FFF2-40B4-BE49-F238E27FC236}">
                  <a16:creationId xmlns:a16="http://schemas.microsoft.com/office/drawing/2014/main" id="{9DD8927C-4540-2FC5-AC58-D56BF07D674E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" name="Freeform: Shape 3">
              <a:hlinkClick r:id="rId17" action="ppaction://hlinksldjump"/>
              <a:extLst>
                <a:ext uri="{FF2B5EF4-FFF2-40B4-BE49-F238E27FC236}">
                  <a16:creationId xmlns:a16="http://schemas.microsoft.com/office/drawing/2014/main" id="{36A8C368-2471-BBDE-C994-EAF68167BDFF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AC85AF4-5FE4-7AC2-0D33-271A3211A03E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6" name="Freeform: Shape 5">
              <a:hlinkClick r:id="rId9" action="ppaction://hlinksldjump"/>
              <a:extLst>
                <a:ext uri="{FF2B5EF4-FFF2-40B4-BE49-F238E27FC236}">
                  <a16:creationId xmlns:a16="http://schemas.microsoft.com/office/drawing/2014/main" id="{34198A64-866A-610E-3D97-94A9CE7D785D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Freeform: Shape 6">
              <a:hlinkClick r:id="rId9" action="ppaction://hlinksldjump"/>
              <a:extLst>
                <a:ext uri="{FF2B5EF4-FFF2-40B4-BE49-F238E27FC236}">
                  <a16:creationId xmlns:a16="http://schemas.microsoft.com/office/drawing/2014/main" id="{F4440677-79E8-2BE5-90F7-46795E3CEAC7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8" name="TextBox 7">
            <a:hlinkClick r:id="rId17" action="ppaction://hlinksldjump"/>
            <a:extLst>
              <a:ext uri="{FF2B5EF4-FFF2-40B4-BE49-F238E27FC236}">
                <a16:creationId xmlns:a16="http://schemas.microsoft.com/office/drawing/2014/main" id="{9F206CA7-60DC-61BC-4FC9-BB782768C94B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9" name="TextBox 8">
            <a:hlinkClick r:id="rId9" action="ppaction://hlinksldjump"/>
            <a:extLst>
              <a:ext uri="{FF2B5EF4-FFF2-40B4-BE49-F238E27FC236}">
                <a16:creationId xmlns:a16="http://schemas.microsoft.com/office/drawing/2014/main" id="{FC974A78-2C78-25B1-A0EA-89263D8F7313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24907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4663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Song Popularity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r="6250"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3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3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4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5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5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6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6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7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7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7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7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8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8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9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9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3473CAF6-7A01-F68C-6DF7-0CD71F1EF0CA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125B9E-9610-2F7F-74FE-F3CF77FACE8F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0E8BC-B1BB-1D65-77B0-E8F7D8BDFDD6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BFD5164-F6C3-AF0B-AE3B-77C3FB6C0040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C0BF1-F113-712C-0BF0-6CA5787B914A}"/>
              </a:ext>
            </a:extLst>
          </p:cNvPr>
          <p:cNvSpPr txBox="1"/>
          <p:nvPr/>
        </p:nvSpPr>
        <p:spPr>
          <a:xfrm>
            <a:off x="10670483" y="318037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Emeka O.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54ADA95-741B-AC5C-5E4A-269B96ED3DDF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raphic 78">
            <a:extLst>
              <a:ext uri="{FF2B5EF4-FFF2-40B4-BE49-F238E27FC236}">
                <a16:creationId xmlns:a16="http://schemas.microsoft.com/office/drawing/2014/main" id="{459EDA26-CE34-E2AA-61D3-9D20E401A0B8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B0A7149B-C5B4-9E9F-803D-4535985F31D8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Placeholder 40">
            <a:extLst>
              <a:ext uri="{FF2B5EF4-FFF2-40B4-BE49-F238E27FC236}">
                <a16:creationId xmlns:a16="http://schemas.microsoft.com/office/drawing/2014/main" id="{04F6E1B9-7B7E-7279-4944-E5187ECFFD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2" b="7222"/>
          <a:stretch/>
        </p:blipFill>
        <p:spPr>
          <a:xfrm>
            <a:off x="10471678" y="328180"/>
            <a:ext cx="225888" cy="225782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AA006B-30A8-08E7-75B5-71E74B9A312B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1" name="Freeform: Shape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7E836332-B524-920E-EB1D-C84491C4741D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" name="Freeform: Shape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1BF04A28-6C0B-6520-9C42-34DAE0216151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B532FD-6C5C-65E0-7486-1B45BCC4EF85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5" name="Freeform: Shape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29A81BA0-8D53-185F-FB05-F867FBF53D68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" name="Freeform: Shape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83A636F9-F051-8130-5D22-69DE12F5812B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3" name="TextBox 22">
            <a:hlinkClick r:id="rId4" action="ppaction://hlinksldjump"/>
            <a:extLst>
              <a:ext uri="{FF2B5EF4-FFF2-40B4-BE49-F238E27FC236}">
                <a16:creationId xmlns:a16="http://schemas.microsoft.com/office/drawing/2014/main" id="{D992C2C8-0324-EE8A-DFAA-48A8B3DC1691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965124C7-771A-05AA-8B4E-4AC12FD9E89C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87A1055-30EA-D121-ED3C-7A902C21829F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FDA1E2D-5DBC-58C2-686C-41B102258AC2}"/>
              </a:ext>
            </a:extLst>
          </p:cNvPr>
          <p:cNvSpPr/>
          <p:nvPr/>
        </p:nvSpPr>
        <p:spPr>
          <a:xfrm>
            <a:off x="3740227" y="3154033"/>
            <a:ext cx="8185531" cy="32665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9C47F6D4-4F0E-011D-C267-A62F0DF6C9FA}"/>
              </a:ext>
            </a:extLst>
          </p:cNvPr>
          <p:cNvSpPr/>
          <p:nvPr/>
        </p:nvSpPr>
        <p:spPr>
          <a:xfrm>
            <a:off x="3729210" y="3492999"/>
            <a:ext cx="8196549" cy="0"/>
          </a:xfrm>
          <a:custGeom>
            <a:avLst/>
            <a:gdLst>
              <a:gd name="connsiteX0" fmla="*/ 0 w 8196549"/>
              <a:gd name="connsiteY0" fmla="*/ 0 h 0"/>
              <a:gd name="connsiteX1" fmla="*/ 8196549 w 819654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6549">
                <a:moveTo>
                  <a:pt x="0" y="0"/>
                </a:moveTo>
                <a:lnTo>
                  <a:pt x="8196549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F66A493D-05E5-33CA-46AD-E57C5AA938DC}"/>
              </a:ext>
            </a:extLst>
          </p:cNvPr>
          <p:cNvSpPr/>
          <p:nvPr/>
        </p:nvSpPr>
        <p:spPr>
          <a:xfrm>
            <a:off x="3729210" y="4206930"/>
            <a:ext cx="8196549" cy="0"/>
          </a:xfrm>
          <a:custGeom>
            <a:avLst/>
            <a:gdLst>
              <a:gd name="connsiteX0" fmla="*/ 0 w 8196549"/>
              <a:gd name="connsiteY0" fmla="*/ 0 h 0"/>
              <a:gd name="connsiteX1" fmla="*/ 8196549 w 819654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6549">
                <a:moveTo>
                  <a:pt x="0" y="0"/>
                </a:moveTo>
                <a:lnTo>
                  <a:pt x="8196549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C9F8DD5D-367B-13B9-24E2-FCB318F82B25}"/>
              </a:ext>
            </a:extLst>
          </p:cNvPr>
          <p:cNvSpPr/>
          <p:nvPr/>
        </p:nvSpPr>
        <p:spPr>
          <a:xfrm>
            <a:off x="3729210" y="4929981"/>
            <a:ext cx="8196549" cy="0"/>
          </a:xfrm>
          <a:custGeom>
            <a:avLst/>
            <a:gdLst>
              <a:gd name="connsiteX0" fmla="*/ 0 w 8196549"/>
              <a:gd name="connsiteY0" fmla="*/ 0 h 0"/>
              <a:gd name="connsiteX1" fmla="*/ 8196549 w 819654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6549">
                <a:moveTo>
                  <a:pt x="0" y="0"/>
                </a:moveTo>
                <a:lnTo>
                  <a:pt x="8196549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67EB9CC7-D673-4A02-B24B-69BB5B41FD9E}"/>
              </a:ext>
            </a:extLst>
          </p:cNvPr>
          <p:cNvSpPr/>
          <p:nvPr/>
        </p:nvSpPr>
        <p:spPr>
          <a:xfrm>
            <a:off x="3730458" y="5609354"/>
            <a:ext cx="8196549" cy="0"/>
          </a:xfrm>
          <a:custGeom>
            <a:avLst/>
            <a:gdLst>
              <a:gd name="connsiteX0" fmla="*/ 0 w 8196549"/>
              <a:gd name="connsiteY0" fmla="*/ 0 h 0"/>
              <a:gd name="connsiteX1" fmla="*/ 8196549 w 819654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6549">
                <a:moveTo>
                  <a:pt x="0" y="0"/>
                </a:moveTo>
                <a:lnTo>
                  <a:pt x="8196549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24643F49-BABF-EEDB-76F8-97082CDE9905}"/>
              </a:ext>
            </a:extLst>
          </p:cNvPr>
          <p:cNvSpPr/>
          <p:nvPr/>
        </p:nvSpPr>
        <p:spPr>
          <a:xfrm>
            <a:off x="3729210" y="6256271"/>
            <a:ext cx="8196549" cy="0"/>
          </a:xfrm>
          <a:custGeom>
            <a:avLst/>
            <a:gdLst>
              <a:gd name="connsiteX0" fmla="*/ 0 w 8196549"/>
              <a:gd name="connsiteY0" fmla="*/ 0 h 0"/>
              <a:gd name="connsiteX1" fmla="*/ 8196549 w 819654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6549">
                <a:moveTo>
                  <a:pt x="0" y="0"/>
                </a:moveTo>
                <a:lnTo>
                  <a:pt x="8196549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6BA166AA-8BEA-A5F4-CF37-218A1C580C7F}"/>
              </a:ext>
            </a:extLst>
          </p:cNvPr>
          <p:cNvSpPr/>
          <p:nvPr/>
        </p:nvSpPr>
        <p:spPr>
          <a:xfrm>
            <a:off x="4103783" y="3156788"/>
            <a:ext cx="0" cy="3266502"/>
          </a:xfrm>
          <a:custGeom>
            <a:avLst/>
            <a:gdLst>
              <a:gd name="connsiteX0" fmla="*/ 0 w 0"/>
              <a:gd name="connsiteY0" fmla="*/ 0 h 3266502"/>
              <a:gd name="connsiteX1" fmla="*/ 0 w 0"/>
              <a:gd name="connsiteY1" fmla="*/ 3266502 h 326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66502">
                <a:moveTo>
                  <a:pt x="0" y="0"/>
                </a:moveTo>
                <a:lnTo>
                  <a:pt x="0" y="326650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AAD4320E-0F2D-4C29-A426-C8E1EEFA6FE6}"/>
              </a:ext>
            </a:extLst>
          </p:cNvPr>
          <p:cNvSpPr/>
          <p:nvPr/>
        </p:nvSpPr>
        <p:spPr>
          <a:xfrm>
            <a:off x="5732443" y="3154034"/>
            <a:ext cx="0" cy="3266502"/>
          </a:xfrm>
          <a:custGeom>
            <a:avLst/>
            <a:gdLst>
              <a:gd name="connsiteX0" fmla="*/ 0 w 0"/>
              <a:gd name="connsiteY0" fmla="*/ 0 h 3266502"/>
              <a:gd name="connsiteX1" fmla="*/ 0 w 0"/>
              <a:gd name="connsiteY1" fmla="*/ 3266502 h 326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66502">
                <a:moveTo>
                  <a:pt x="0" y="0"/>
                </a:moveTo>
                <a:lnTo>
                  <a:pt x="0" y="326650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EACC78E0-B0A5-68A4-9CCB-A1647873CCD0}"/>
              </a:ext>
            </a:extLst>
          </p:cNvPr>
          <p:cNvSpPr/>
          <p:nvPr/>
        </p:nvSpPr>
        <p:spPr>
          <a:xfrm>
            <a:off x="7355595" y="3154034"/>
            <a:ext cx="0" cy="3266502"/>
          </a:xfrm>
          <a:custGeom>
            <a:avLst/>
            <a:gdLst>
              <a:gd name="connsiteX0" fmla="*/ 0 w 0"/>
              <a:gd name="connsiteY0" fmla="*/ 0 h 3266502"/>
              <a:gd name="connsiteX1" fmla="*/ 0 w 0"/>
              <a:gd name="connsiteY1" fmla="*/ 3266502 h 326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66502">
                <a:moveTo>
                  <a:pt x="0" y="0"/>
                </a:moveTo>
                <a:lnTo>
                  <a:pt x="0" y="326650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58F942EF-C19B-BC70-BECB-4C071AE2808A}"/>
              </a:ext>
            </a:extLst>
          </p:cNvPr>
          <p:cNvSpPr/>
          <p:nvPr/>
        </p:nvSpPr>
        <p:spPr>
          <a:xfrm>
            <a:off x="8967730" y="3154034"/>
            <a:ext cx="0" cy="3266502"/>
          </a:xfrm>
          <a:custGeom>
            <a:avLst/>
            <a:gdLst>
              <a:gd name="connsiteX0" fmla="*/ 0 w 0"/>
              <a:gd name="connsiteY0" fmla="*/ 0 h 3266502"/>
              <a:gd name="connsiteX1" fmla="*/ 0 w 0"/>
              <a:gd name="connsiteY1" fmla="*/ 3266502 h 326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66502">
                <a:moveTo>
                  <a:pt x="0" y="0"/>
                </a:moveTo>
                <a:lnTo>
                  <a:pt x="0" y="326650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AB080BB9-62B4-5749-E9A5-6CA24A651E20}"/>
              </a:ext>
            </a:extLst>
          </p:cNvPr>
          <p:cNvSpPr/>
          <p:nvPr/>
        </p:nvSpPr>
        <p:spPr>
          <a:xfrm>
            <a:off x="10584936" y="3154034"/>
            <a:ext cx="0" cy="3266502"/>
          </a:xfrm>
          <a:custGeom>
            <a:avLst/>
            <a:gdLst>
              <a:gd name="connsiteX0" fmla="*/ 0 w 0"/>
              <a:gd name="connsiteY0" fmla="*/ 0 h 3266502"/>
              <a:gd name="connsiteX1" fmla="*/ 0 w 0"/>
              <a:gd name="connsiteY1" fmla="*/ 3266502 h 326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66502">
                <a:moveTo>
                  <a:pt x="0" y="0"/>
                </a:moveTo>
                <a:lnTo>
                  <a:pt x="0" y="326650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BF49E2B-45C1-1AEA-8BE0-8F8D14570A49}"/>
              </a:ext>
            </a:extLst>
          </p:cNvPr>
          <p:cNvSpPr/>
          <p:nvPr/>
        </p:nvSpPr>
        <p:spPr>
          <a:xfrm>
            <a:off x="4475140" y="353773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E951FA4-E12D-DCC3-9E8C-9D04D1CBEB89}"/>
              </a:ext>
            </a:extLst>
          </p:cNvPr>
          <p:cNvSpPr txBox="1"/>
          <p:nvPr/>
        </p:nvSpPr>
        <p:spPr>
          <a:xfrm>
            <a:off x="3244886" y="3323614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4.4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6F3ABC5-3083-A61A-513C-BD9DA77BA63C}"/>
              </a:ext>
            </a:extLst>
          </p:cNvPr>
          <p:cNvSpPr txBox="1"/>
          <p:nvPr/>
        </p:nvSpPr>
        <p:spPr>
          <a:xfrm>
            <a:off x="3251521" y="4015403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4.2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04486C4-099C-9028-CE28-8973F3E21FCF}"/>
              </a:ext>
            </a:extLst>
          </p:cNvPr>
          <p:cNvSpPr txBox="1"/>
          <p:nvPr/>
        </p:nvSpPr>
        <p:spPr>
          <a:xfrm>
            <a:off x="3250833" y="4748273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4.0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EFB65A5-9455-DF6D-4219-5B6E4342F2E3}"/>
              </a:ext>
            </a:extLst>
          </p:cNvPr>
          <p:cNvSpPr txBox="1"/>
          <p:nvPr/>
        </p:nvSpPr>
        <p:spPr>
          <a:xfrm>
            <a:off x="3227429" y="5425796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3.8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D405863-2C60-57E2-0863-A55B67568002}"/>
              </a:ext>
            </a:extLst>
          </p:cNvPr>
          <p:cNvSpPr txBox="1"/>
          <p:nvPr/>
        </p:nvSpPr>
        <p:spPr>
          <a:xfrm>
            <a:off x="3244886" y="6069420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3.6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73C1C76-E970-5AF1-B5F4-764D9E07AEC3}"/>
              </a:ext>
            </a:extLst>
          </p:cNvPr>
          <p:cNvSpPr txBox="1"/>
          <p:nvPr/>
        </p:nvSpPr>
        <p:spPr>
          <a:xfrm>
            <a:off x="3828172" y="6377127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2000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DA9902F-0DDF-5AB5-7C7A-82AEAD442D13}"/>
              </a:ext>
            </a:extLst>
          </p:cNvPr>
          <p:cNvSpPr txBox="1"/>
          <p:nvPr/>
        </p:nvSpPr>
        <p:spPr>
          <a:xfrm>
            <a:off x="5433710" y="6377126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2005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1B32180-F4D3-C532-755F-B00824555940}"/>
              </a:ext>
            </a:extLst>
          </p:cNvPr>
          <p:cNvSpPr txBox="1"/>
          <p:nvPr/>
        </p:nvSpPr>
        <p:spPr>
          <a:xfrm>
            <a:off x="7064016" y="6354275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2010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AD0A3A2-BADF-D6B9-BF8A-AAD9C2782832}"/>
              </a:ext>
            </a:extLst>
          </p:cNvPr>
          <p:cNvSpPr txBox="1"/>
          <p:nvPr/>
        </p:nvSpPr>
        <p:spPr>
          <a:xfrm>
            <a:off x="8680373" y="636951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2015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F182957-B750-2307-8CB2-E7A626AC6EF0}"/>
              </a:ext>
            </a:extLst>
          </p:cNvPr>
          <p:cNvSpPr txBox="1"/>
          <p:nvPr/>
        </p:nvSpPr>
        <p:spPr>
          <a:xfrm>
            <a:off x="10296272" y="636951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2020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48029F3-2746-1773-2240-35C465BD0CDE}"/>
              </a:ext>
            </a:extLst>
          </p:cNvPr>
          <p:cNvSpPr txBox="1"/>
          <p:nvPr/>
        </p:nvSpPr>
        <p:spPr>
          <a:xfrm>
            <a:off x="5436236" y="2796068"/>
            <a:ext cx="4301291" cy="31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Song Duration Changes from 2000 to 2023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AA9FB60-4619-781C-FFAA-5A8948C68D78}"/>
              </a:ext>
            </a:extLst>
          </p:cNvPr>
          <p:cNvSpPr txBox="1"/>
          <p:nvPr/>
        </p:nvSpPr>
        <p:spPr>
          <a:xfrm>
            <a:off x="5436235" y="6502500"/>
            <a:ext cx="430129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Year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1699572-9A7C-68ED-FB01-AD4D2F2CD991}"/>
              </a:ext>
            </a:extLst>
          </p:cNvPr>
          <p:cNvSpPr txBox="1"/>
          <p:nvPr/>
        </p:nvSpPr>
        <p:spPr>
          <a:xfrm rot="16200000">
            <a:off x="1174780" y="4683170"/>
            <a:ext cx="3937780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Average Duration (Minutes)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A209A326-C2AD-D0B9-F5A0-6B59BBC021ED}"/>
              </a:ext>
            </a:extLst>
          </p:cNvPr>
          <p:cNvSpPr/>
          <p:nvPr/>
        </p:nvSpPr>
        <p:spPr>
          <a:xfrm>
            <a:off x="4107543" y="3294743"/>
            <a:ext cx="7431314" cy="2993571"/>
          </a:xfrm>
          <a:custGeom>
            <a:avLst/>
            <a:gdLst>
              <a:gd name="connsiteX0" fmla="*/ 0 w 7431314"/>
              <a:gd name="connsiteY0" fmla="*/ 428171 h 2993571"/>
              <a:gd name="connsiteX1" fmla="*/ 337457 w 7431314"/>
              <a:gd name="connsiteY1" fmla="*/ 304800 h 2993571"/>
              <a:gd name="connsiteX2" fmla="*/ 649514 w 7431314"/>
              <a:gd name="connsiteY2" fmla="*/ 203200 h 2993571"/>
              <a:gd name="connsiteX3" fmla="*/ 979714 w 7431314"/>
              <a:gd name="connsiteY3" fmla="*/ 475343 h 2993571"/>
              <a:gd name="connsiteX4" fmla="*/ 1299028 w 7431314"/>
              <a:gd name="connsiteY4" fmla="*/ 522514 h 2993571"/>
              <a:gd name="connsiteX5" fmla="*/ 1611086 w 7431314"/>
              <a:gd name="connsiteY5" fmla="*/ 330200 h 2993571"/>
              <a:gd name="connsiteX6" fmla="*/ 1948543 w 7431314"/>
              <a:gd name="connsiteY6" fmla="*/ 235857 h 2993571"/>
              <a:gd name="connsiteX7" fmla="*/ 2275114 w 7431314"/>
              <a:gd name="connsiteY7" fmla="*/ 123371 h 2993571"/>
              <a:gd name="connsiteX8" fmla="*/ 2608943 w 7431314"/>
              <a:gd name="connsiteY8" fmla="*/ 203200 h 2993571"/>
              <a:gd name="connsiteX9" fmla="*/ 2917371 w 7431314"/>
              <a:gd name="connsiteY9" fmla="*/ 87086 h 2993571"/>
              <a:gd name="connsiteX10" fmla="*/ 3229428 w 7431314"/>
              <a:gd name="connsiteY10" fmla="*/ 0 h 2993571"/>
              <a:gd name="connsiteX11" fmla="*/ 3552371 w 7431314"/>
              <a:gd name="connsiteY11" fmla="*/ 526143 h 2993571"/>
              <a:gd name="connsiteX12" fmla="*/ 3882571 w 7431314"/>
              <a:gd name="connsiteY12" fmla="*/ 540657 h 2993571"/>
              <a:gd name="connsiteX13" fmla="*/ 4212771 w 7431314"/>
              <a:gd name="connsiteY13" fmla="*/ 605971 h 2993571"/>
              <a:gd name="connsiteX14" fmla="*/ 4528457 w 7431314"/>
              <a:gd name="connsiteY14" fmla="*/ 921657 h 2993571"/>
              <a:gd name="connsiteX15" fmla="*/ 4847771 w 7431314"/>
              <a:gd name="connsiteY15" fmla="*/ 1012371 h 2993571"/>
              <a:gd name="connsiteX16" fmla="*/ 5177971 w 7431314"/>
              <a:gd name="connsiteY16" fmla="*/ 1161143 h 2993571"/>
              <a:gd name="connsiteX17" fmla="*/ 5504543 w 7431314"/>
              <a:gd name="connsiteY17" fmla="*/ 1661886 h 2993571"/>
              <a:gd name="connsiteX18" fmla="*/ 5812971 w 7431314"/>
              <a:gd name="connsiteY18" fmla="*/ 1857828 h 2993571"/>
              <a:gd name="connsiteX19" fmla="*/ 6146800 w 7431314"/>
              <a:gd name="connsiteY19" fmla="*/ 2129971 h 2993571"/>
              <a:gd name="connsiteX20" fmla="*/ 6455228 w 7431314"/>
              <a:gd name="connsiteY20" fmla="*/ 2420257 h 2993571"/>
              <a:gd name="connsiteX21" fmla="*/ 6789057 w 7431314"/>
              <a:gd name="connsiteY21" fmla="*/ 2627086 h 2993571"/>
              <a:gd name="connsiteX22" fmla="*/ 7108371 w 7431314"/>
              <a:gd name="connsiteY22" fmla="*/ 2993571 h 2993571"/>
              <a:gd name="connsiteX23" fmla="*/ 7431314 w 7431314"/>
              <a:gd name="connsiteY23" fmla="*/ 2311400 h 29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431314" h="2993571">
                <a:moveTo>
                  <a:pt x="0" y="428171"/>
                </a:moveTo>
                <a:lnTo>
                  <a:pt x="337457" y="304800"/>
                </a:lnTo>
                <a:lnTo>
                  <a:pt x="649514" y="203200"/>
                </a:lnTo>
                <a:lnTo>
                  <a:pt x="979714" y="475343"/>
                </a:lnTo>
                <a:lnTo>
                  <a:pt x="1299028" y="522514"/>
                </a:lnTo>
                <a:lnTo>
                  <a:pt x="1611086" y="330200"/>
                </a:lnTo>
                <a:lnTo>
                  <a:pt x="1948543" y="235857"/>
                </a:lnTo>
                <a:lnTo>
                  <a:pt x="2275114" y="123371"/>
                </a:lnTo>
                <a:lnTo>
                  <a:pt x="2608943" y="203200"/>
                </a:lnTo>
                <a:lnTo>
                  <a:pt x="2917371" y="87086"/>
                </a:lnTo>
                <a:lnTo>
                  <a:pt x="3229428" y="0"/>
                </a:lnTo>
                <a:lnTo>
                  <a:pt x="3552371" y="526143"/>
                </a:lnTo>
                <a:lnTo>
                  <a:pt x="3882571" y="540657"/>
                </a:lnTo>
                <a:lnTo>
                  <a:pt x="4212771" y="605971"/>
                </a:lnTo>
                <a:lnTo>
                  <a:pt x="4528457" y="921657"/>
                </a:lnTo>
                <a:lnTo>
                  <a:pt x="4847771" y="1012371"/>
                </a:lnTo>
                <a:lnTo>
                  <a:pt x="5177971" y="1161143"/>
                </a:lnTo>
                <a:lnTo>
                  <a:pt x="5504543" y="1661886"/>
                </a:lnTo>
                <a:lnTo>
                  <a:pt x="5812971" y="1857828"/>
                </a:lnTo>
                <a:lnTo>
                  <a:pt x="6146800" y="2129971"/>
                </a:lnTo>
                <a:lnTo>
                  <a:pt x="6455228" y="2420257"/>
                </a:lnTo>
                <a:lnTo>
                  <a:pt x="6789057" y="2627086"/>
                </a:lnTo>
                <a:lnTo>
                  <a:pt x="7108371" y="2993571"/>
                </a:lnTo>
                <a:lnTo>
                  <a:pt x="7431314" y="2311400"/>
                </a:lnTo>
              </a:path>
            </a:pathLst>
          </a:custGeom>
          <a:noFill/>
          <a:ln w="19050">
            <a:solidFill>
              <a:srgbClr val="1ED760"/>
            </a:solidFill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B234E456-7A38-B7DD-B2D5-0A95B689147D}"/>
              </a:ext>
            </a:extLst>
          </p:cNvPr>
          <p:cNvSpPr/>
          <p:nvPr/>
        </p:nvSpPr>
        <p:spPr>
          <a:xfrm>
            <a:off x="4730357" y="344963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57B8CD48-003B-FB47-CF37-654F061917E8}"/>
              </a:ext>
            </a:extLst>
          </p:cNvPr>
          <p:cNvSpPr/>
          <p:nvPr/>
        </p:nvSpPr>
        <p:spPr>
          <a:xfrm>
            <a:off x="5048406" y="374106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B54AA288-CE97-A439-EA9C-BFC4B05FF415}"/>
              </a:ext>
            </a:extLst>
          </p:cNvPr>
          <p:cNvSpPr/>
          <p:nvPr/>
        </p:nvSpPr>
        <p:spPr>
          <a:xfrm>
            <a:off x="5373460" y="379498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527389BD-CB0C-D95D-2FCF-5CC86449611E}"/>
              </a:ext>
            </a:extLst>
          </p:cNvPr>
          <p:cNvSpPr/>
          <p:nvPr/>
        </p:nvSpPr>
        <p:spPr>
          <a:xfrm>
            <a:off x="5695599" y="358503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54B0E5DB-17B6-72BC-2F39-716A7DB41F65}"/>
              </a:ext>
            </a:extLst>
          </p:cNvPr>
          <p:cNvSpPr/>
          <p:nvPr/>
        </p:nvSpPr>
        <p:spPr>
          <a:xfrm>
            <a:off x="6041221" y="348603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29F490A2-F092-FE12-DA38-0CB7BF8B8D29}"/>
              </a:ext>
            </a:extLst>
          </p:cNvPr>
          <p:cNvSpPr/>
          <p:nvPr/>
        </p:nvSpPr>
        <p:spPr>
          <a:xfrm>
            <a:off x="6342491" y="337743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42F4336-DEEA-6FA6-EFAC-AAA3CB62EA52}"/>
              </a:ext>
            </a:extLst>
          </p:cNvPr>
          <p:cNvSpPr/>
          <p:nvPr/>
        </p:nvSpPr>
        <p:spPr>
          <a:xfrm>
            <a:off x="6670154" y="346976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27251AB-2B0F-A987-A402-51E89745AA04}"/>
              </a:ext>
            </a:extLst>
          </p:cNvPr>
          <p:cNvSpPr/>
          <p:nvPr/>
        </p:nvSpPr>
        <p:spPr>
          <a:xfrm>
            <a:off x="7026319" y="332556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BBE8ABE-3726-9590-4C94-2268797D4228}"/>
              </a:ext>
            </a:extLst>
          </p:cNvPr>
          <p:cNvSpPr/>
          <p:nvPr/>
        </p:nvSpPr>
        <p:spPr>
          <a:xfrm>
            <a:off x="7306881" y="325202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CC0EA38F-F920-833E-B2AC-B28E015386E1}"/>
              </a:ext>
            </a:extLst>
          </p:cNvPr>
          <p:cNvSpPr/>
          <p:nvPr/>
        </p:nvSpPr>
        <p:spPr>
          <a:xfrm>
            <a:off x="7610969" y="378549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2C1BAC36-1A32-579C-FBFA-01BD0ED93C11}"/>
              </a:ext>
            </a:extLst>
          </p:cNvPr>
          <p:cNvSpPr/>
          <p:nvPr/>
        </p:nvSpPr>
        <p:spPr>
          <a:xfrm>
            <a:off x="7941736" y="379944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211F755-6C64-7967-1D9D-B7780DC2B8E6}"/>
              </a:ext>
            </a:extLst>
          </p:cNvPr>
          <p:cNvSpPr/>
          <p:nvPr/>
        </p:nvSpPr>
        <p:spPr>
          <a:xfrm>
            <a:off x="8277273" y="386204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070586D5-242A-5B14-6523-38EF7FD01516}"/>
              </a:ext>
            </a:extLst>
          </p:cNvPr>
          <p:cNvSpPr/>
          <p:nvPr/>
        </p:nvSpPr>
        <p:spPr>
          <a:xfrm>
            <a:off x="8584805" y="417835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17949097-F31C-98A3-D0C3-36EADC8AEC15}"/>
              </a:ext>
            </a:extLst>
          </p:cNvPr>
          <p:cNvSpPr/>
          <p:nvPr/>
        </p:nvSpPr>
        <p:spPr>
          <a:xfrm>
            <a:off x="8930033" y="427324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0EBD5C24-3B76-C449-E031-C694E91C27D9}"/>
              </a:ext>
            </a:extLst>
          </p:cNvPr>
          <p:cNvSpPr/>
          <p:nvPr/>
        </p:nvSpPr>
        <p:spPr>
          <a:xfrm>
            <a:off x="9237565" y="441388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6DB94B09-F643-04EB-5AEB-9E23DE27D29D}"/>
              </a:ext>
            </a:extLst>
          </p:cNvPr>
          <p:cNvSpPr/>
          <p:nvPr/>
        </p:nvSpPr>
        <p:spPr>
          <a:xfrm>
            <a:off x="9575935" y="492893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3DBF212-B833-DB53-183D-3949A6CCC86C}"/>
              </a:ext>
            </a:extLst>
          </p:cNvPr>
          <p:cNvSpPr/>
          <p:nvPr/>
        </p:nvSpPr>
        <p:spPr>
          <a:xfrm>
            <a:off x="9898828" y="513273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5179771D-5DEC-356F-8613-6C493F6F4227}"/>
              </a:ext>
            </a:extLst>
          </p:cNvPr>
          <p:cNvSpPr/>
          <p:nvPr/>
        </p:nvSpPr>
        <p:spPr>
          <a:xfrm>
            <a:off x="10220878" y="538823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540322F7-9033-6883-999D-804E888D5AF8}"/>
              </a:ext>
            </a:extLst>
          </p:cNvPr>
          <p:cNvSpPr/>
          <p:nvPr/>
        </p:nvSpPr>
        <p:spPr>
          <a:xfrm>
            <a:off x="10553186" y="568722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5E51E9B1-FBE3-839B-E685-0CC4A7BDCC40}"/>
              </a:ext>
            </a:extLst>
          </p:cNvPr>
          <p:cNvSpPr/>
          <p:nvPr/>
        </p:nvSpPr>
        <p:spPr>
          <a:xfrm>
            <a:off x="10861354" y="589635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7C99EBD1-3374-4B9B-B50A-16DDFEC815A8}"/>
              </a:ext>
            </a:extLst>
          </p:cNvPr>
          <p:cNvSpPr/>
          <p:nvPr/>
        </p:nvSpPr>
        <p:spPr>
          <a:xfrm>
            <a:off x="11179953" y="625061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570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4663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Song Popularity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r="6250"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3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3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4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5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5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6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6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7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7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7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7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8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8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9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9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3473CAF6-7A01-F68C-6DF7-0CD71F1EF0CA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125B9E-9610-2F7F-74FE-F3CF77FACE8F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0E8BC-B1BB-1D65-77B0-E8F7D8BDFDD6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BFD5164-F6C3-AF0B-AE3B-77C3FB6C0040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C0BF1-F113-712C-0BF0-6CA5787B914A}"/>
              </a:ext>
            </a:extLst>
          </p:cNvPr>
          <p:cNvSpPr txBox="1"/>
          <p:nvPr/>
        </p:nvSpPr>
        <p:spPr>
          <a:xfrm>
            <a:off x="10670483" y="318037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Emeka O.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54ADA95-741B-AC5C-5E4A-269B96ED3DDF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raphic 78">
            <a:extLst>
              <a:ext uri="{FF2B5EF4-FFF2-40B4-BE49-F238E27FC236}">
                <a16:creationId xmlns:a16="http://schemas.microsoft.com/office/drawing/2014/main" id="{459EDA26-CE34-E2AA-61D3-9D20E401A0B8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B0A7149B-C5B4-9E9F-803D-4535985F31D8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Placeholder 40">
            <a:extLst>
              <a:ext uri="{FF2B5EF4-FFF2-40B4-BE49-F238E27FC236}">
                <a16:creationId xmlns:a16="http://schemas.microsoft.com/office/drawing/2014/main" id="{04F6E1B9-7B7E-7279-4944-E5187ECFFD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2" b="7222"/>
          <a:stretch/>
        </p:blipFill>
        <p:spPr>
          <a:xfrm>
            <a:off x="10471678" y="328180"/>
            <a:ext cx="225888" cy="225782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AA006B-30A8-08E7-75B5-71E74B9A312B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1" name="Freeform: Shape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7E836332-B524-920E-EB1D-C84491C4741D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" name="Freeform: Shape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1BF04A28-6C0B-6520-9C42-34DAE0216151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B532FD-6C5C-65E0-7486-1B45BCC4EF85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5" name="Freeform: Shape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29A81BA0-8D53-185F-FB05-F867FBF53D68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" name="Freeform: Shape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83A636F9-F051-8130-5D22-69DE12F5812B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3" name="TextBox 22">
            <a:hlinkClick r:id="rId4" action="ppaction://hlinksldjump"/>
            <a:extLst>
              <a:ext uri="{FF2B5EF4-FFF2-40B4-BE49-F238E27FC236}">
                <a16:creationId xmlns:a16="http://schemas.microsoft.com/office/drawing/2014/main" id="{D992C2C8-0324-EE8A-DFAA-48A8B3DC1691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965124C7-771A-05AA-8B4E-4AC12FD9E89C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87A1055-30EA-D121-ED3C-7A902C21829F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FDA1E2D-5DBC-58C2-686C-41B102258AC2}"/>
              </a:ext>
            </a:extLst>
          </p:cNvPr>
          <p:cNvSpPr/>
          <p:nvPr/>
        </p:nvSpPr>
        <p:spPr>
          <a:xfrm>
            <a:off x="3740227" y="3154033"/>
            <a:ext cx="8185531" cy="32665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9C47F6D4-4F0E-011D-C267-A62F0DF6C9FA}"/>
              </a:ext>
            </a:extLst>
          </p:cNvPr>
          <p:cNvSpPr/>
          <p:nvPr/>
        </p:nvSpPr>
        <p:spPr>
          <a:xfrm>
            <a:off x="3729210" y="4592461"/>
            <a:ext cx="8196549" cy="0"/>
          </a:xfrm>
          <a:custGeom>
            <a:avLst/>
            <a:gdLst>
              <a:gd name="connsiteX0" fmla="*/ 0 w 8196549"/>
              <a:gd name="connsiteY0" fmla="*/ 0 h 0"/>
              <a:gd name="connsiteX1" fmla="*/ 8196549 w 819654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6549">
                <a:moveTo>
                  <a:pt x="0" y="0"/>
                </a:moveTo>
                <a:lnTo>
                  <a:pt x="8196549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F66A493D-05E5-33CA-46AD-E57C5AA938DC}"/>
              </a:ext>
            </a:extLst>
          </p:cNvPr>
          <p:cNvSpPr/>
          <p:nvPr/>
        </p:nvSpPr>
        <p:spPr>
          <a:xfrm>
            <a:off x="3729210" y="5045136"/>
            <a:ext cx="8196549" cy="0"/>
          </a:xfrm>
          <a:custGeom>
            <a:avLst/>
            <a:gdLst>
              <a:gd name="connsiteX0" fmla="*/ 0 w 8196549"/>
              <a:gd name="connsiteY0" fmla="*/ 0 h 0"/>
              <a:gd name="connsiteX1" fmla="*/ 8196549 w 819654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6549">
                <a:moveTo>
                  <a:pt x="0" y="0"/>
                </a:moveTo>
                <a:lnTo>
                  <a:pt x="8196549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C9F8DD5D-367B-13B9-24E2-FCB318F82B25}"/>
              </a:ext>
            </a:extLst>
          </p:cNvPr>
          <p:cNvSpPr/>
          <p:nvPr/>
        </p:nvSpPr>
        <p:spPr>
          <a:xfrm>
            <a:off x="3729210" y="5468825"/>
            <a:ext cx="8196549" cy="0"/>
          </a:xfrm>
          <a:custGeom>
            <a:avLst/>
            <a:gdLst>
              <a:gd name="connsiteX0" fmla="*/ 0 w 8196549"/>
              <a:gd name="connsiteY0" fmla="*/ 0 h 0"/>
              <a:gd name="connsiteX1" fmla="*/ 8196549 w 819654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6549">
                <a:moveTo>
                  <a:pt x="0" y="0"/>
                </a:moveTo>
                <a:lnTo>
                  <a:pt x="8196549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67EB9CC7-D673-4A02-B24B-69BB5B41FD9E}"/>
              </a:ext>
            </a:extLst>
          </p:cNvPr>
          <p:cNvSpPr/>
          <p:nvPr/>
        </p:nvSpPr>
        <p:spPr>
          <a:xfrm>
            <a:off x="3730458" y="5881172"/>
            <a:ext cx="8196549" cy="0"/>
          </a:xfrm>
          <a:custGeom>
            <a:avLst/>
            <a:gdLst>
              <a:gd name="connsiteX0" fmla="*/ 0 w 8196549"/>
              <a:gd name="connsiteY0" fmla="*/ 0 h 0"/>
              <a:gd name="connsiteX1" fmla="*/ 8196549 w 819654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6549">
                <a:moveTo>
                  <a:pt x="0" y="0"/>
                </a:moveTo>
                <a:lnTo>
                  <a:pt x="8196549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24643F49-BABF-EEDB-76F8-97082CDE9905}"/>
              </a:ext>
            </a:extLst>
          </p:cNvPr>
          <p:cNvSpPr/>
          <p:nvPr/>
        </p:nvSpPr>
        <p:spPr>
          <a:xfrm>
            <a:off x="3729210" y="6256271"/>
            <a:ext cx="8196549" cy="0"/>
          </a:xfrm>
          <a:custGeom>
            <a:avLst/>
            <a:gdLst>
              <a:gd name="connsiteX0" fmla="*/ 0 w 8196549"/>
              <a:gd name="connsiteY0" fmla="*/ 0 h 0"/>
              <a:gd name="connsiteX1" fmla="*/ 8196549 w 819654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6549">
                <a:moveTo>
                  <a:pt x="0" y="0"/>
                </a:moveTo>
                <a:lnTo>
                  <a:pt x="8196549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6BA166AA-8BEA-A5F4-CF37-218A1C580C7F}"/>
              </a:ext>
            </a:extLst>
          </p:cNvPr>
          <p:cNvSpPr/>
          <p:nvPr/>
        </p:nvSpPr>
        <p:spPr>
          <a:xfrm>
            <a:off x="4103783" y="3156788"/>
            <a:ext cx="0" cy="3266502"/>
          </a:xfrm>
          <a:custGeom>
            <a:avLst/>
            <a:gdLst>
              <a:gd name="connsiteX0" fmla="*/ 0 w 0"/>
              <a:gd name="connsiteY0" fmla="*/ 0 h 3266502"/>
              <a:gd name="connsiteX1" fmla="*/ 0 w 0"/>
              <a:gd name="connsiteY1" fmla="*/ 3266502 h 326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66502">
                <a:moveTo>
                  <a:pt x="0" y="0"/>
                </a:moveTo>
                <a:lnTo>
                  <a:pt x="0" y="326650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AAD4320E-0F2D-4C29-A426-C8E1EEFA6FE6}"/>
              </a:ext>
            </a:extLst>
          </p:cNvPr>
          <p:cNvSpPr/>
          <p:nvPr/>
        </p:nvSpPr>
        <p:spPr>
          <a:xfrm>
            <a:off x="5732443" y="3154034"/>
            <a:ext cx="0" cy="3266502"/>
          </a:xfrm>
          <a:custGeom>
            <a:avLst/>
            <a:gdLst>
              <a:gd name="connsiteX0" fmla="*/ 0 w 0"/>
              <a:gd name="connsiteY0" fmla="*/ 0 h 3266502"/>
              <a:gd name="connsiteX1" fmla="*/ 0 w 0"/>
              <a:gd name="connsiteY1" fmla="*/ 3266502 h 326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66502">
                <a:moveTo>
                  <a:pt x="0" y="0"/>
                </a:moveTo>
                <a:lnTo>
                  <a:pt x="0" y="326650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EACC78E0-B0A5-68A4-9CCB-A1647873CCD0}"/>
              </a:ext>
            </a:extLst>
          </p:cNvPr>
          <p:cNvSpPr/>
          <p:nvPr/>
        </p:nvSpPr>
        <p:spPr>
          <a:xfrm>
            <a:off x="7355595" y="3154034"/>
            <a:ext cx="0" cy="3266502"/>
          </a:xfrm>
          <a:custGeom>
            <a:avLst/>
            <a:gdLst>
              <a:gd name="connsiteX0" fmla="*/ 0 w 0"/>
              <a:gd name="connsiteY0" fmla="*/ 0 h 3266502"/>
              <a:gd name="connsiteX1" fmla="*/ 0 w 0"/>
              <a:gd name="connsiteY1" fmla="*/ 3266502 h 326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66502">
                <a:moveTo>
                  <a:pt x="0" y="0"/>
                </a:moveTo>
                <a:lnTo>
                  <a:pt x="0" y="326650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58F942EF-C19B-BC70-BECB-4C071AE2808A}"/>
              </a:ext>
            </a:extLst>
          </p:cNvPr>
          <p:cNvSpPr/>
          <p:nvPr/>
        </p:nvSpPr>
        <p:spPr>
          <a:xfrm>
            <a:off x="8967730" y="3154034"/>
            <a:ext cx="0" cy="3266502"/>
          </a:xfrm>
          <a:custGeom>
            <a:avLst/>
            <a:gdLst>
              <a:gd name="connsiteX0" fmla="*/ 0 w 0"/>
              <a:gd name="connsiteY0" fmla="*/ 0 h 3266502"/>
              <a:gd name="connsiteX1" fmla="*/ 0 w 0"/>
              <a:gd name="connsiteY1" fmla="*/ 3266502 h 326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66502">
                <a:moveTo>
                  <a:pt x="0" y="0"/>
                </a:moveTo>
                <a:lnTo>
                  <a:pt x="0" y="326650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AB080BB9-62B4-5749-E9A5-6CA24A651E20}"/>
              </a:ext>
            </a:extLst>
          </p:cNvPr>
          <p:cNvSpPr/>
          <p:nvPr/>
        </p:nvSpPr>
        <p:spPr>
          <a:xfrm>
            <a:off x="10584936" y="3154034"/>
            <a:ext cx="0" cy="3266502"/>
          </a:xfrm>
          <a:custGeom>
            <a:avLst/>
            <a:gdLst>
              <a:gd name="connsiteX0" fmla="*/ 0 w 0"/>
              <a:gd name="connsiteY0" fmla="*/ 0 h 3266502"/>
              <a:gd name="connsiteX1" fmla="*/ 0 w 0"/>
              <a:gd name="connsiteY1" fmla="*/ 3266502 h 326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66502">
                <a:moveTo>
                  <a:pt x="0" y="0"/>
                </a:moveTo>
                <a:lnTo>
                  <a:pt x="0" y="326650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BF49E2B-45C1-1AEA-8BE0-8F8D14570A49}"/>
              </a:ext>
            </a:extLst>
          </p:cNvPr>
          <p:cNvSpPr/>
          <p:nvPr/>
        </p:nvSpPr>
        <p:spPr>
          <a:xfrm>
            <a:off x="4382573" y="624162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E951FA4-E12D-DCC3-9E8C-9D04D1CBEB89}"/>
              </a:ext>
            </a:extLst>
          </p:cNvPr>
          <p:cNvSpPr txBox="1"/>
          <p:nvPr/>
        </p:nvSpPr>
        <p:spPr>
          <a:xfrm>
            <a:off x="3244886" y="4423076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121.0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6F3ABC5-3083-A61A-513C-BD9DA77BA63C}"/>
              </a:ext>
            </a:extLst>
          </p:cNvPr>
          <p:cNvSpPr txBox="1"/>
          <p:nvPr/>
        </p:nvSpPr>
        <p:spPr>
          <a:xfrm>
            <a:off x="3251521" y="485360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120.5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04486C4-099C-9028-CE28-8973F3E21FCF}"/>
              </a:ext>
            </a:extLst>
          </p:cNvPr>
          <p:cNvSpPr txBox="1"/>
          <p:nvPr/>
        </p:nvSpPr>
        <p:spPr>
          <a:xfrm>
            <a:off x="3250833" y="5287117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120.0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EFB65A5-9455-DF6D-4219-5B6E4342F2E3}"/>
              </a:ext>
            </a:extLst>
          </p:cNvPr>
          <p:cNvSpPr txBox="1"/>
          <p:nvPr/>
        </p:nvSpPr>
        <p:spPr>
          <a:xfrm>
            <a:off x="3227429" y="5697614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119.5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D405863-2C60-57E2-0863-A55B67568002}"/>
              </a:ext>
            </a:extLst>
          </p:cNvPr>
          <p:cNvSpPr txBox="1"/>
          <p:nvPr/>
        </p:nvSpPr>
        <p:spPr>
          <a:xfrm>
            <a:off x="3244886" y="6069420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119.0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73C1C76-E970-5AF1-B5F4-764D9E07AEC3}"/>
              </a:ext>
            </a:extLst>
          </p:cNvPr>
          <p:cNvSpPr txBox="1"/>
          <p:nvPr/>
        </p:nvSpPr>
        <p:spPr>
          <a:xfrm>
            <a:off x="3828172" y="6377127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2000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DA9902F-0DDF-5AB5-7C7A-82AEAD442D13}"/>
              </a:ext>
            </a:extLst>
          </p:cNvPr>
          <p:cNvSpPr txBox="1"/>
          <p:nvPr/>
        </p:nvSpPr>
        <p:spPr>
          <a:xfrm>
            <a:off x="5433710" y="6377126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2005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1B32180-F4D3-C532-755F-B00824555940}"/>
              </a:ext>
            </a:extLst>
          </p:cNvPr>
          <p:cNvSpPr txBox="1"/>
          <p:nvPr/>
        </p:nvSpPr>
        <p:spPr>
          <a:xfrm>
            <a:off x="7064016" y="6354275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2010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AD0A3A2-BADF-D6B9-BF8A-AAD9C2782832}"/>
              </a:ext>
            </a:extLst>
          </p:cNvPr>
          <p:cNvSpPr txBox="1"/>
          <p:nvPr/>
        </p:nvSpPr>
        <p:spPr>
          <a:xfrm>
            <a:off x="8680373" y="636951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2015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F182957-B750-2307-8CB2-E7A626AC6EF0}"/>
              </a:ext>
            </a:extLst>
          </p:cNvPr>
          <p:cNvSpPr txBox="1"/>
          <p:nvPr/>
        </p:nvSpPr>
        <p:spPr>
          <a:xfrm>
            <a:off x="10296272" y="636951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2020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48029F3-2746-1773-2240-35C465BD0CDE}"/>
              </a:ext>
            </a:extLst>
          </p:cNvPr>
          <p:cNvSpPr txBox="1"/>
          <p:nvPr/>
        </p:nvSpPr>
        <p:spPr>
          <a:xfrm>
            <a:off x="5436236" y="2796068"/>
            <a:ext cx="4301291" cy="31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Tempo Changes from 2000 to 2023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AA9FB60-4619-781C-FFAA-5A8948C68D78}"/>
              </a:ext>
            </a:extLst>
          </p:cNvPr>
          <p:cNvSpPr txBox="1"/>
          <p:nvPr/>
        </p:nvSpPr>
        <p:spPr>
          <a:xfrm>
            <a:off x="5436235" y="6502500"/>
            <a:ext cx="430129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Year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1699572-9A7C-68ED-FB01-AD4D2F2CD991}"/>
              </a:ext>
            </a:extLst>
          </p:cNvPr>
          <p:cNvSpPr txBox="1"/>
          <p:nvPr/>
        </p:nvSpPr>
        <p:spPr>
          <a:xfrm rot="16200000">
            <a:off x="1174780" y="4683170"/>
            <a:ext cx="3937780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i="0" u="none" strike="noStrike" kern="1200" cap="none" spc="0" normalizeH="0" baseline="0" noProof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Average Tempo </a:t>
            </a:r>
            <a:r>
              <a:rPr kumimoji="0" lang="en-IN" sz="10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(BPM)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E3211C6-CDEE-89FE-6AA8-309C4F921BD4}"/>
              </a:ext>
            </a:extLst>
          </p:cNvPr>
          <p:cNvSpPr/>
          <p:nvPr/>
        </p:nvSpPr>
        <p:spPr>
          <a:xfrm>
            <a:off x="4097383" y="3278777"/>
            <a:ext cx="7458891" cy="3000103"/>
          </a:xfrm>
          <a:custGeom>
            <a:avLst/>
            <a:gdLst>
              <a:gd name="connsiteX0" fmla="*/ 0 w 7458891"/>
              <a:gd name="connsiteY0" fmla="*/ 2325189 h 3000103"/>
              <a:gd name="connsiteX1" fmla="*/ 322217 w 7458891"/>
              <a:gd name="connsiteY1" fmla="*/ 3000103 h 3000103"/>
              <a:gd name="connsiteX2" fmla="*/ 640080 w 7458891"/>
              <a:gd name="connsiteY2" fmla="*/ 2368732 h 3000103"/>
              <a:gd name="connsiteX3" fmla="*/ 979714 w 7458891"/>
              <a:gd name="connsiteY3" fmla="*/ 2094412 h 3000103"/>
              <a:gd name="connsiteX4" fmla="*/ 1306286 w 7458891"/>
              <a:gd name="connsiteY4" fmla="*/ 1759132 h 3000103"/>
              <a:gd name="connsiteX5" fmla="*/ 1628503 w 7458891"/>
              <a:gd name="connsiteY5" fmla="*/ 1510937 h 3000103"/>
              <a:gd name="connsiteX6" fmla="*/ 1968137 w 7458891"/>
              <a:gd name="connsiteY6" fmla="*/ 1328057 h 3000103"/>
              <a:gd name="connsiteX7" fmla="*/ 2281646 w 7458891"/>
              <a:gd name="connsiteY7" fmla="*/ 1223554 h 3000103"/>
              <a:gd name="connsiteX8" fmla="*/ 2586446 w 7458891"/>
              <a:gd name="connsiteY8" fmla="*/ 0 h 3000103"/>
              <a:gd name="connsiteX9" fmla="*/ 2930434 w 7458891"/>
              <a:gd name="connsiteY9" fmla="*/ 326572 h 3000103"/>
              <a:gd name="connsiteX10" fmla="*/ 3243943 w 7458891"/>
              <a:gd name="connsiteY10" fmla="*/ 156754 h 3000103"/>
              <a:gd name="connsiteX11" fmla="*/ 3566160 w 7458891"/>
              <a:gd name="connsiteY11" fmla="*/ 156754 h 3000103"/>
              <a:gd name="connsiteX12" fmla="*/ 3910148 w 7458891"/>
              <a:gd name="connsiteY12" fmla="*/ 304800 h 3000103"/>
              <a:gd name="connsiteX13" fmla="*/ 4228011 w 7458891"/>
              <a:gd name="connsiteY13" fmla="*/ 513806 h 3000103"/>
              <a:gd name="connsiteX14" fmla="*/ 4541520 w 7458891"/>
              <a:gd name="connsiteY14" fmla="*/ 526869 h 3000103"/>
              <a:gd name="connsiteX15" fmla="*/ 4868091 w 7458891"/>
              <a:gd name="connsiteY15" fmla="*/ 609600 h 3000103"/>
              <a:gd name="connsiteX16" fmla="*/ 5185954 w 7458891"/>
              <a:gd name="connsiteY16" fmla="*/ 309154 h 3000103"/>
              <a:gd name="connsiteX17" fmla="*/ 5499463 w 7458891"/>
              <a:gd name="connsiteY17" fmla="*/ 979714 h 3000103"/>
              <a:gd name="connsiteX18" fmla="*/ 5826034 w 7458891"/>
              <a:gd name="connsiteY18" fmla="*/ 997132 h 3000103"/>
              <a:gd name="connsiteX19" fmla="*/ 6148251 w 7458891"/>
              <a:gd name="connsiteY19" fmla="*/ 587829 h 3000103"/>
              <a:gd name="connsiteX20" fmla="*/ 6479177 w 7458891"/>
              <a:gd name="connsiteY20" fmla="*/ 753292 h 3000103"/>
              <a:gd name="connsiteX21" fmla="*/ 6801394 w 7458891"/>
              <a:gd name="connsiteY21" fmla="*/ 596537 h 3000103"/>
              <a:gd name="connsiteX22" fmla="*/ 7132320 w 7458891"/>
              <a:gd name="connsiteY22" fmla="*/ 269966 h 3000103"/>
              <a:gd name="connsiteX23" fmla="*/ 7458891 w 7458891"/>
              <a:gd name="connsiteY23" fmla="*/ 679269 h 300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458891" h="3000103">
                <a:moveTo>
                  <a:pt x="0" y="2325189"/>
                </a:moveTo>
                <a:lnTo>
                  <a:pt x="322217" y="3000103"/>
                </a:lnTo>
                <a:lnTo>
                  <a:pt x="640080" y="2368732"/>
                </a:lnTo>
                <a:lnTo>
                  <a:pt x="979714" y="2094412"/>
                </a:lnTo>
                <a:lnTo>
                  <a:pt x="1306286" y="1759132"/>
                </a:lnTo>
                <a:lnTo>
                  <a:pt x="1628503" y="1510937"/>
                </a:lnTo>
                <a:lnTo>
                  <a:pt x="1968137" y="1328057"/>
                </a:lnTo>
                <a:lnTo>
                  <a:pt x="2281646" y="1223554"/>
                </a:lnTo>
                <a:lnTo>
                  <a:pt x="2586446" y="0"/>
                </a:lnTo>
                <a:lnTo>
                  <a:pt x="2930434" y="326572"/>
                </a:lnTo>
                <a:lnTo>
                  <a:pt x="3243943" y="156754"/>
                </a:lnTo>
                <a:lnTo>
                  <a:pt x="3566160" y="156754"/>
                </a:lnTo>
                <a:lnTo>
                  <a:pt x="3910148" y="304800"/>
                </a:lnTo>
                <a:lnTo>
                  <a:pt x="4228011" y="513806"/>
                </a:lnTo>
                <a:lnTo>
                  <a:pt x="4541520" y="526869"/>
                </a:lnTo>
                <a:lnTo>
                  <a:pt x="4868091" y="609600"/>
                </a:lnTo>
                <a:lnTo>
                  <a:pt x="5185954" y="309154"/>
                </a:lnTo>
                <a:lnTo>
                  <a:pt x="5499463" y="979714"/>
                </a:lnTo>
                <a:lnTo>
                  <a:pt x="5826034" y="997132"/>
                </a:lnTo>
                <a:lnTo>
                  <a:pt x="6148251" y="587829"/>
                </a:lnTo>
                <a:lnTo>
                  <a:pt x="6479177" y="753292"/>
                </a:lnTo>
                <a:lnTo>
                  <a:pt x="6801394" y="596537"/>
                </a:lnTo>
                <a:lnTo>
                  <a:pt x="7132320" y="269966"/>
                </a:lnTo>
                <a:lnTo>
                  <a:pt x="7458891" y="679269"/>
                </a:lnTo>
              </a:path>
            </a:pathLst>
          </a:custGeom>
          <a:noFill/>
          <a:ln w="19050">
            <a:solidFill>
              <a:srgbClr val="1ED760"/>
            </a:solidFill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1639F76-430F-C377-5E2C-68C39404D033}"/>
              </a:ext>
            </a:extLst>
          </p:cNvPr>
          <p:cNvSpPr/>
          <p:nvPr/>
        </p:nvSpPr>
        <p:spPr>
          <a:xfrm>
            <a:off x="3740288" y="4151586"/>
            <a:ext cx="8196549" cy="0"/>
          </a:xfrm>
          <a:custGeom>
            <a:avLst/>
            <a:gdLst>
              <a:gd name="connsiteX0" fmla="*/ 0 w 8196549"/>
              <a:gd name="connsiteY0" fmla="*/ 0 h 0"/>
              <a:gd name="connsiteX1" fmla="*/ 8196549 w 819654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6549">
                <a:moveTo>
                  <a:pt x="0" y="0"/>
                </a:moveTo>
                <a:lnTo>
                  <a:pt x="8196549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D2AEC4-6C61-1D73-9E2F-FF5E432F1180}"/>
              </a:ext>
            </a:extLst>
          </p:cNvPr>
          <p:cNvSpPr txBox="1"/>
          <p:nvPr/>
        </p:nvSpPr>
        <p:spPr>
          <a:xfrm>
            <a:off x="3239440" y="3982201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121.5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2195382-601E-F4DB-966C-B53EB95B7711}"/>
              </a:ext>
            </a:extLst>
          </p:cNvPr>
          <p:cNvSpPr/>
          <p:nvPr/>
        </p:nvSpPr>
        <p:spPr>
          <a:xfrm>
            <a:off x="3734779" y="3716153"/>
            <a:ext cx="8196549" cy="0"/>
          </a:xfrm>
          <a:custGeom>
            <a:avLst/>
            <a:gdLst>
              <a:gd name="connsiteX0" fmla="*/ 0 w 8196549"/>
              <a:gd name="connsiteY0" fmla="*/ 0 h 0"/>
              <a:gd name="connsiteX1" fmla="*/ 8196549 w 819654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6549">
                <a:moveTo>
                  <a:pt x="0" y="0"/>
                </a:moveTo>
                <a:lnTo>
                  <a:pt x="8196549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36365A-775B-6E04-AD76-8D8EDAD4CEC6}"/>
              </a:ext>
            </a:extLst>
          </p:cNvPr>
          <p:cNvSpPr txBox="1"/>
          <p:nvPr/>
        </p:nvSpPr>
        <p:spPr>
          <a:xfrm>
            <a:off x="3223110" y="3546768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122.0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70814A2-C500-491A-D850-6A363C502368}"/>
              </a:ext>
            </a:extLst>
          </p:cNvPr>
          <p:cNvSpPr/>
          <p:nvPr/>
        </p:nvSpPr>
        <p:spPr>
          <a:xfrm>
            <a:off x="3734777" y="3314294"/>
            <a:ext cx="8196549" cy="0"/>
          </a:xfrm>
          <a:custGeom>
            <a:avLst/>
            <a:gdLst>
              <a:gd name="connsiteX0" fmla="*/ 0 w 8196549"/>
              <a:gd name="connsiteY0" fmla="*/ 0 h 0"/>
              <a:gd name="connsiteX1" fmla="*/ 8196549 w 819654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6549">
                <a:moveTo>
                  <a:pt x="0" y="0"/>
                </a:moveTo>
                <a:lnTo>
                  <a:pt x="8196549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C604BC-67DA-7C50-49FD-8467C534DAB3}"/>
              </a:ext>
            </a:extLst>
          </p:cNvPr>
          <p:cNvSpPr txBox="1"/>
          <p:nvPr/>
        </p:nvSpPr>
        <p:spPr>
          <a:xfrm>
            <a:off x="3212222" y="3158505"/>
            <a:ext cx="524024" cy="27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</a:rPr>
              <a:t>122.5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E4C6646-1E98-62B3-9119-BF4F941093F5}"/>
              </a:ext>
            </a:extLst>
          </p:cNvPr>
          <p:cNvSpPr/>
          <p:nvPr/>
        </p:nvSpPr>
        <p:spPr>
          <a:xfrm>
            <a:off x="4698638" y="561164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66DFEDC-193F-120C-D616-81A4E0C504C8}"/>
              </a:ext>
            </a:extLst>
          </p:cNvPr>
          <p:cNvSpPr/>
          <p:nvPr/>
        </p:nvSpPr>
        <p:spPr>
          <a:xfrm>
            <a:off x="5044667" y="533818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64609E9-8FF3-E782-72C9-93A711917F7E}"/>
              </a:ext>
            </a:extLst>
          </p:cNvPr>
          <p:cNvSpPr/>
          <p:nvPr/>
        </p:nvSpPr>
        <p:spPr>
          <a:xfrm>
            <a:off x="5358316" y="500743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444D37-1AD4-D5CB-6051-1B139A9EAB41}"/>
              </a:ext>
            </a:extLst>
          </p:cNvPr>
          <p:cNvSpPr/>
          <p:nvPr/>
        </p:nvSpPr>
        <p:spPr>
          <a:xfrm>
            <a:off x="5700693" y="474340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D40E1A9-2370-1D28-6E3D-2E9FC798A8FC}"/>
              </a:ext>
            </a:extLst>
          </p:cNvPr>
          <p:cNvSpPr/>
          <p:nvPr/>
        </p:nvSpPr>
        <p:spPr>
          <a:xfrm>
            <a:off x="6060917" y="454932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036904-227C-8F7D-CEE2-C0CC20C8EFB5}"/>
              </a:ext>
            </a:extLst>
          </p:cNvPr>
          <p:cNvSpPr/>
          <p:nvPr/>
        </p:nvSpPr>
        <p:spPr>
          <a:xfrm>
            <a:off x="6344826" y="447204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B3F862-83AE-74DB-B0A1-22E9376C4620}"/>
              </a:ext>
            </a:extLst>
          </p:cNvPr>
          <p:cNvSpPr/>
          <p:nvPr/>
        </p:nvSpPr>
        <p:spPr>
          <a:xfrm>
            <a:off x="6642182" y="323680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B0E5F09-6C4B-52B3-7D6B-2748D8C00418}"/>
              </a:ext>
            </a:extLst>
          </p:cNvPr>
          <p:cNvSpPr/>
          <p:nvPr/>
        </p:nvSpPr>
        <p:spPr>
          <a:xfrm>
            <a:off x="6988622" y="357449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1BEA50C-DE1F-F143-CE8C-41FB15ACC954}"/>
              </a:ext>
            </a:extLst>
          </p:cNvPr>
          <p:cNvSpPr/>
          <p:nvPr/>
        </p:nvSpPr>
        <p:spPr>
          <a:xfrm>
            <a:off x="7306881" y="340436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1EE8CDA-63E9-9D05-B2DC-74B912095E70}"/>
              </a:ext>
            </a:extLst>
          </p:cNvPr>
          <p:cNvSpPr/>
          <p:nvPr/>
        </p:nvSpPr>
        <p:spPr>
          <a:xfrm>
            <a:off x="7621875" y="339121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67C6BB0-3BB6-0C47-54C4-71A002715B08}"/>
              </a:ext>
            </a:extLst>
          </p:cNvPr>
          <p:cNvSpPr/>
          <p:nvPr/>
        </p:nvSpPr>
        <p:spPr>
          <a:xfrm>
            <a:off x="8017150" y="357851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C8DAF52-FD3D-89B0-F043-E997FBBB78E8}"/>
              </a:ext>
            </a:extLst>
          </p:cNvPr>
          <p:cNvSpPr/>
          <p:nvPr/>
        </p:nvSpPr>
        <p:spPr>
          <a:xfrm>
            <a:off x="8274325" y="376219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50B6724-C530-528A-CFD8-A1BAA740CB03}"/>
              </a:ext>
            </a:extLst>
          </p:cNvPr>
          <p:cNvSpPr/>
          <p:nvPr/>
        </p:nvSpPr>
        <p:spPr>
          <a:xfrm>
            <a:off x="8602798" y="377650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CBF7567-D731-0E13-D931-954DD09CE00E}"/>
              </a:ext>
            </a:extLst>
          </p:cNvPr>
          <p:cNvSpPr/>
          <p:nvPr/>
        </p:nvSpPr>
        <p:spPr>
          <a:xfrm>
            <a:off x="9258507" y="353631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8A8C53E-7D0A-D894-53BA-4010C6B76D7C}"/>
              </a:ext>
            </a:extLst>
          </p:cNvPr>
          <p:cNvSpPr/>
          <p:nvPr/>
        </p:nvSpPr>
        <p:spPr>
          <a:xfrm>
            <a:off x="8924636" y="384784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B03F932-986B-9CD2-55DF-422FB0AAB69F}"/>
              </a:ext>
            </a:extLst>
          </p:cNvPr>
          <p:cNvSpPr/>
          <p:nvPr/>
        </p:nvSpPr>
        <p:spPr>
          <a:xfrm>
            <a:off x="9546416" y="422062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87192C0-5B77-E0E7-8DDF-CCD4A7821C95}"/>
              </a:ext>
            </a:extLst>
          </p:cNvPr>
          <p:cNvSpPr/>
          <p:nvPr/>
        </p:nvSpPr>
        <p:spPr>
          <a:xfrm>
            <a:off x="9888518" y="424362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22D0FE4-349B-D31E-610F-528EAF81F5E4}"/>
              </a:ext>
            </a:extLst>
          </p:cNvPr>
          <p:cNvSpPr/>
          <p:nvPr/>
        </p:nvSpPr>
        <p:spPr>
          <a:xfrm>
            <a:off x="10205879" y="382461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84EED2B-869D-5939-D31B-7D1B687CC359}"/>
              </a:ext>
            </a:extLst>
          </p:cNvPr>
          <p:cNvSpPr/>
          <p:nvPr/>
        </p:nvSpPr>
        <p:spPr>
          <a:xfrm>
            <a:off x="10530592" y="399317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112BB6-8EE6-A81C-3A8F-E5D0AC63C4C3}"/>
              </a:ext>
            </a:extLst>
          </p:cNvPr>
          <p:cNvSpPr/>
          <p:nvPr/>
        </p:nvSpPr>
        <p:spPr>
          <a:xfrm>
            <a:off x="10866699" y="384491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EC11F90-E7B6-93D2-4921-D52D5CEB5D1D}"/>
              </a:ext>
            </a:extLst>
          </p:cNvPr>
          <p:cNvSpPr/>
          <p:nvPr/>
        </p:nvSpPr>
        <p:spPr>
          <a:xfrm>
            <a:off x="11201319" y="351062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970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4663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Song Popularity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r="6250"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3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3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4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5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5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6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6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7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7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7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7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8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8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9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9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3473CAF6-7A01-F68C-6DF7-0CD71F1EF0CA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125B9E-9610-2F7F-74FE-F3CF77FACE8F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0E8BC-B1BB-1D65-77B0-E8F7D8BDFDD6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BFD5164-F6C3-AF0B-AE3B-77C3FB6C0040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C0BF1-F113-712C-0BF0-6CA5787B914A}"/>
              </a:ext>
            </a:extLst>
          </p:cNvPr>
          <p:cNvSpPr txBox="1"/>
          <p:nvPr/>
        </p:nvSpPr>
        <p:spPr>
          <a:xfrm>
            <a:off x="10670483" y="318037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Emeka O.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54ADA95-741B-AC5C-5E4A-269B96ED3DDF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raphic 78">
            <a:extLst>
              <a:ext uri="{FF2B5EF4-FFF2-40B4-BE49-F238E27FC236}">
                <a16:creationId xmlns:a16="http://schemas.microsoft.com/office/drawing/2014/main" id="{459EDA26-CE34-E2AA-61D3-9D20E401A0B8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B0A7149B-C5B4-9E9F-803D-4535985F31D8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Placeholder 40">
            <a:extLst>
              <a:ext uri="{FF2B5EF4-FFF2-40B4-BE49-F238E27FC236}">
                <a16:creationId xmlns:a16="http://schemas.microsoft.com/office/drawing/2014/main" id="{04F6E1B9-7B7E-7279-4944-E5187ECFFD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2" b="7222"/>
          <a:stretch/>
        </p:blipFill>
        <p:spPr>
          <a:xfrm>
            <a:off x="10471678" y="328180"/>
            <a:ext cx="225888" cy="225782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AA006B-30A8-08E7-75B5-71E74B9A312B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1" name="Freeform: Shape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7E836332-B524-920E-EB1D-C84491C4741D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" name="Freeform: Shape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1BF04A28-6C0B-6520-9C42-34DAE0216151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B532FD-6C5C-65E0-7486-1B45BCC4EF85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5" name="Freeform: Shape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29A81BA0-8D53-185F-FB05-F867FBF53D68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" name="Freeform: Shape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83A636F9-F051-8130-5D22-69DE12F5812B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3" name="TextBox 22">
            <a:hlinkClick r:id="rId4" action="ppaction://hlinksldjump"/>
            <a:extLst>
              <a:ext uri="{FF2B5EF4-FFF2-40B4-BE49-F238E27FC236}">
                <a16:creationId xmlns:a16="http://schemas.microsoft.com/office/drawing/2014/main" id="{D992C2C8-0324-EE8A-DFAA-48A8B3DC1691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965124C7-771A-05AA-8B4E-4AC12FD9E89C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FDA1E2D-5DBC-58C2-686C-41B102258AC2}"/>
              </a:ext>
            </a:extLst>
          </p:cNvPr>
          <p:cNvSpPr/>
          <p:nvPr/>
        </p:nvSpPr>
        <p:spPr>
          <a:xfrm>
            <a:off x="3740227" y="3154033"/>
            <a:ext cx="8185531" cy="32665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BF49E2B-45C1-1AEA-8BE0-8F8D14570A49}"/>
              </a:ext>
            </a:extLst>
          </p:cNvPr>
          <p:cNvSpPr/>
          <p:nvPr/>
        </p:nvSpPr>
        <p:spPr>
          <a:xfrm>
            <a:off x="4382573" y="624162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E951FA4-E12D-DCC3-9E8C-9D04D1CBEB89}"/>
              </a:ext>
            </a:extLst>
          </p:cNvPr>
          <p:cNvSpPr txBox="1"/>
          <p:nvPr/>
        </p:nvSpPr>
        <p:spPr>
          <a:xfrm>
            <a:off x="3244886" y="4423076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40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6F3ABC5-3083-A61A-513C-BD9DA77BA63C}"/>
              </a:ext>
            </a:extLst>
          </p:cNvPr>
          <p:cNvSpPr txBox="1"/>
          <p:nvPr/>
        </p:nvSpPr>
        <p:spPr>
          <a:xfrm>
            <a:off x="3251521" y="485360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30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04486C4-099C-9028-CE28-8973F3E21FCF}"/>
              </a:ext>
            </a:extLst>
          </p:cNvPr>
          <p:cNvSpPr txBox="1"/>
          <p:nvPr/>
        </p:nvSpPr>
        <p:spPr>
          <a:xfrm>
            <a:off x="3250833" y="5287117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EFB65A5-9455-DF6D-4219-5B6E4342F2E3}"/>
              </a:ext>
            </a:extLst>
          </p:cNvPr>
          <p:cNvSpPr txBox="1"/>
          <p:nvPr/>
        </p:nvSpPr>
        <p:spPr>
          <a:xfrm>
            <a:off x="3227429" y="5697614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D405863-2C60-57E2-0863-A55B67568002}"/>
              </a:ext>
            </a:extLst>
          </p:cNvPr>
          <p:cNvSpPr txBox="1"/>
          <p:nvPr/>
        </p:nvSpPr>
        <p:spPr>
          <a:xfrm>
            <a:off x="3244886" y="6069420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73C1C76-E970-5AF1-B5F4-764D9E07AEC3}"/>
              </a:ext>
            </a:extLst>
          </p:cNvPr>
          <p:cNvSpPr txBox="1"/>
          <p:nvPr/>
        </p:nvSpPr>
        <p:spPr>
          <a:xfrm>
            <a:off x="4078544" y="6377127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80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DA9902F-0DDF-5AB5-7C7A-82AEAD442D13}"/>
              </a:ext>
            </a:extLst>
          </p:cNvPr>
          <p:cNvSpPr txBox="1"/>
          <p:nvPr/>
        </p:nvSpPr>
        <p:spPr>
          <a:xfrm>
            <a:off x="5085367" y="6377126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100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1B32180-F4D3-C532-755F-B00824555940}"/>
              </a:ext>
            </a:extLst>
          </p:cNvPr>
          <p:cNvSpPr txBox="1"/>
          <p:nvPr/>
        </p:nvSpPr>
        <p:spPr>
          <a:xfrm>
            <a:off x="6193156" y="6354275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120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AD0A3A2-BADF-D6B9-BF8A-AAD9C2782832}"/>
              </a:ext>
            </a:extLst>
          </p:cNvPr>
          <p:cNvSpPr txBox="1"/>
          <p:nvPr/>
        </p:nvSpPr>
        <p:spPr>
          <a:xfrm>
            <a:off x="7189028" y="636951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120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F182957-B750-2307-8CB2-E7A626AC6EF0}"/>
              </a:ext>
            </a:extLst>
          </p:cNvPr>
          <p:cNvSpPr txBox="1"/>
          <p:nvPr/>
        </p:nvSpPr>
        <p:spPr>
          <a:xfrm>
            <a:off x="8293285" y="636951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160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48029F3-2746-1773-2240-35C465BD0CDE}"/>
              </a:ext>
            </a:extLst>
          </p:cNvPr>
          <p:cNvSpPr txBox="1"/>
          <p:nvPr/>
        </p:nvSpPr>
        <p:spPr>
          <a:xfrm>
            <a:off x="5436236" y="2796068"/>
            <a:ext cx="4301291" cy="31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Tempo vs. Popularity (2023)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AA9FB60-4619-781C-FFAA-5A8948C68D78}"/>
              </a:ext>
            </a:extLst>
          </p:cNvPr>
          <p:cNvSpPr txBox="1"/>
          <p:nvPr/>
        </p:nvSpPr>
        <p:spPr>
          <a:xfrm>
            <a:off x="5436235" y="6502500"/>
            <a:ext cx="430129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Tempo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1699572-9A7C-68ED-FB01-AD4D2F2CD991}"/>
              </a:ext>
            </a:extLst>
          </p:cNvPr>
          <p:cNvSpPr txBox="1"/>
          <p:nvPr/>
        </p:nvSpPr>
        <p:spPr>
          <a:xfrm rot="16200000">
            <a:off x="1174780" y="4683170"/>
            <a:ext cx="3937780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Popularity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D2AEC4-6C61-1D73-9E2F-FF5E432F1180}"/>
              </a:ext>
            </a:extLst>
          </p:cNvPr>
          <p:cNvSpPr txBox="1"/>
          <p:nvPr/>
        </p:nvSpPr>
        <p:spPr>
          <a:xfrm>
            <a:off x="3239440" y="3982201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50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36365A-775B-6E04-AD76-8D8EDAD4CEC6}"/>
              </a:ext>
            </a:extLst>
          </p:cNvPr>
          <p:cNvSpPr txBox="1"/>
          <p:nvPr/>
        </p:nvSpPr>
        <p:spPr>
          <a:xfrm>
            <a:off x="3223110" y="3546768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60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C604BC-67DA-7C50-49FD-8467C534DAB3}"/>
              </a:ext>
            </a:extLst>
          </p:cNvPr>
          <p:cNvSpPr txBox="1"/>
          <p:nvPr/>
        </p:nvSpPr>
        <p:spPr>
          <a:xfrm>
            <a:off x="3212222" y="3158505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</a:rPr>
              <a:t>70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E4C6646-1E98-62B3-9119-BF4F941093F5}"/>
              </a:ext>
            </a:extLst>
          </p:cNvPr>
          <p:cNvSpPr/>
          <p:nvPr/>
        </p:nvSpPr>
        <p:spPr>
          <a:xfrm>
            <a:off x="4698638" y="561164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66DFEDC-193F-120C-D616-81A4E0C504C8}"/>
              </a:ext>
            </a:extLst>
          </p:cNvPr>
          <p:cNvSpPr/>
          <p:nvPr/>
        </p:nvSpPr>
        <p:spPr>
          <a:xfrm>
            <a:off x="5044667" y="533818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64609E9-8FF3-E782-72C9-93A711917F7E}"/>
              </a:ext>
            </a:extLst>
          </p:cNvPr>
          <p:cNvSpPr/>
          <p:nvPr/>
        </p:nvSpPr>
        <p:spPr>
          <a:xfrm>
            <a:off x="5358316" y="500743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EB3530-D8FD-2184-70D0-98B04517E7CA}"/>
              </a:ext>
            </a:extLst>
          </p:cNvPr>
          <p:cNvSpPr/>
          <p:nvPr/>
        </p:nvSpPr>
        <p:spPr>
          <a:xfrm>
            <a:off x="4456260" y="346516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E3D1277-D868-823C-96ED-32BA47DE4D16}"/>
              </a:ext>
            </a:extLst>
          </p:cNvPr>
          <p:cNvSpPr/>
          <p:nvPr/>
        </p:nvSpPr>
        <p:spPr>
          <a:xfrm>
            <a:off x="4882012" y="425164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007D19D-4246-2C14-A7BA-866095606264}"/>
              </a:ext>
            </a:extLst>
          </p:cNvPr>
          <p:cNvSpPr/>
          <p:nvPr/>
        </p:nvSpPr>
        <p:spPr>
          <a:xfrm>
            <a:off x="4447544" y="457200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B5074C5-9F24-C369-E487-5FD6D79AFF70}"/>
              </a:ext>
            </a:extLst>
          </p:cNvPr>
          <p:cNvSpPr/>
          <p:nvPr/>
        </p:nvSpPr>
        <p:spPr>
          <a:xfrm>
            <a:off x="4218660" y="505535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A6BC89D-04CE-C72F-CE48-E7455C81ECB8}"/>
              </a:ext>
            </a:extLst>
          </p:cNvPr>
          <p:cNvSpPr/>
          <p:nvPr/>
        </p:nvSpPr>
        <p:spPr>
          <a:xfrm>
            <a:off x="4059685" y="565592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2A12415-AFF9-1316-2D37-3AC73E7ED5E0}"/>
              </a:ext>
            </a:extLst>
          </p:cNvPr>
          <p:cNvSpPr/>
          <p:nvPr/>
        </p:nvSpPr>
        <p:spPr>
          <a:xfrm>
            <a:off x="4256032" y="618872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A3C7CBE-963D-DF58-9186-85D22290BF89}"/>
              </a:ext>
            </a:extLst>
          </p:cNvPr>
          <p:cNvSpPr/>
          <p:nvPr/>
        </p:nvSpPr>
        <p:spPr>
          <a:xfrm>
            <a:off x="4294643" y="623719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DCDC3A9-37FB-3663-4ECB-9E2DAAA8928A}"/>
              </a:ext>
            </a:extLst>
          </p:cNvPr>
          <p:cNvSpPr/>
          <p:nvPr/>
        </p:nvSpPr>
        <p:spPr>
          <a:xfrm>
            <a:off x="4340394" y="624851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D1DD14F-A5A0-37BB-A471-CA6171F8E1C6}"/>
              </a:ext>
            </a:extLst>
          </p:cNvPr>
          <p:cNvSpPr/>
          <p:nvPr/>
        </p:nvSpPr>
        <p:spPr>
          <a:xfrm>
            <a:off x="4409363" y="623472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7B6F9FE-1A1A-6FB1-DEE4-5A40A86EC86D}"/>
              </a:ext>
            </a:extLst>
          </p:cNvPr>
          <p:cNvSpPr/>
          <p:nvPr/>
        </p:nvSpPr>
        <p:spPr>
          <a:xfrm>
            <a:off x="4572189" y="615102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4370AD5-ED7D-80F5-3E7E-E5614BF907F9}"/>
              </a:ext>
            </a:extLst>
          </p:cNvPr>
          <p:cNvSpPr/>
          <p:nvPr/>
        </p:nvSpPr>
        <p:spPr>
          <a:xfrm>
            <a:off x="4592039" y="623782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4082C77-B5DE-FA35-B445-441D9FEE74BF}"/>
              </a:ext>
            </a:extLst>
          </p:cNvPr>
          <p:cNvSpPr/>
          <p:nvPr/>
        </p:nvSpPr>
        <p:spPr>
          <a:xfrm>
            <a:off x="4679949" y="624851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365C862-1EF0-BB51-D16D-D040D2F460E9}"/>
              </a:ext>
            </a:extLst>
          </p:cNvPr>
          <p:cNvSpPr/>
          <p:nvPr/>
        </p:nvSpPr>
        <p:spPr>
          <a:xfrm>
            <a:off x="4651991" y="598953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5F82F2C-0491-734E-F236-F25E3CD96D5A}"/>
              </a:ext>
            </a:extLst>
          </p:cNvPr>
          <p:cNvSpPr/>
          <p:nvPr/>
        </p:nvSpPr>
        <p:spPr>
          <a:xfrm>
            <a:off x="4848180" y="623472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A286AEA-17B1-54F7-62F4-170DFB0BDF70}"/>
              </a:ext>
            </a:extLst>
          </p:cNvPr>
          <p:cNvSpPr/>
          <p:nvPr/>
        </p:nvSpPr>
        <p:spPr>
          <a:xfrm>
            <a:off x="4900439" y="624118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6E23648-9F03-AD09-420D-CE40FF1A041E}"/>
              </a:ext>
            </a:extLst>
          </p:cNvPr>
          <p:cNvSpPr/>
          <p:nvPr/>
        </p:nvSpPr>
        <p:spPr>
          <a:xfrm>
            <a:off x="4951574" y="623968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49996B1-BA81-8B48-F325-F66938D94625}"/>
              </a:ext>
            </a:extLst>
          </p:cNvPr>
          <p:cNvSpPr/>
          <p:nvPr/>
        </p:nvSpPr>
        <p:spPr>
          <a:xfrm>
            <a:off x="5017271" y="624124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FB47095-7E9F-234A-AE38-15C14AAF99A1}"/>
              </a:ext>
            </a:extLst>
          </p:cNvPr>
          <p:cNvSpPr/>
          <p:nvPr/>
        </p:nvSpPr>
        <p:spPr>
          <a:xfrm>
            <a:off x="5159521" y="623570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F5231A8-95A0-23E3-3A44-442E64B9F1DE}"/>
              </a:ext>
            </a:extLst>
          </p:cNvPr>
          <p:cNvSpPr/>
          <p:nvPr/>
        </p:nvSpPr>
        <p:spPr>
          <a:xfrm>
            <a:off x="5265371" y="623352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8B38138-6DEE-4B68-254A-F3DA5439CACB}"/>
              </a:ext>
            </a:extLst>
          </p:cNvPr>
          <p:cNvSpPr/>
          <p:nvPr/>
        </p:nvSpPr>
        <p:spPr>
          <a:xfrm>
            <a:off x="5306503" y="623724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499B1D1-80CC-46FD-B9D1-649B1CAE0326}"/>
              </a:ext>
            </a:extLst>
          </p:cNvPr>
          <p:cNvSpPr/>
          <p:nvPr/>
        </p:nvSpPr>
        <p:spPr>
          <a:xfrm>
            <a:off x="5450716" y="624375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457CAD4-FDB5-4554-5D85-F89A9B6A3235}"/>
              </a:ext>
            </a:extLst>
          </p:cNvPr>
          <p:cNvSpPr/>
          <p:nvPr/>
        </p:nvSpPr>
        <p:spPr>
          <a:xfrm>
            <a:off x="5026968" y="595535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96ED70E-D99E-881F-1E8D-50DF4816AD24}"/>
              </a:ext>
            </a:extLst>
          </p:cNvPr>
          <p:cNvSpPr/>
          <p:nvPr/>
        </p:nvSpPr>
        <p:spPr>
          <a:xfrm>
            <a:off x="5078364" y="595043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43BC63A-F93A-CD78-3F50-20D2BAF1D508}"/>
              </a:ext>
            </a:extLst>
          </p:cNvPr>
          <p:cNvSpPr/>
          <p:nvPr/>
        </p:nvSpPr>
        <p:spPr>
          <a:xfrm>
            <a:off x="5178233" y="599240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F80F47D-C96D-F07B-8D6E-923D2C1ADF9F}"/>
              </a:ext>
            </a:extLst>
          </p:cNvPr>
          <p:cNvSpPr/>
          <p:nvPr/>
        </p:nvSpPr>
        <p:spPr>
          <a:xfrm>
            <a:off x="4913877" y="566361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431CDE7-4B0C-75A0-943A-CBF2F6475DE9}"/>
              </a:ext>
            </a:extLst>
          </p:cNvPr>
          <p:cNvSpPr/>
          <p:nvPr/>
        </p:nvSpPr>
        <p:spPr>
          <a:xfrm>
            <a:off x="5039159" y="571300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3A1D98E-2FB1-D312-5040-7F78E43931C9}"/>
              </a:ext>
            </a:extLst>
          </p:cNvPr>
          <p:cNvSpPr/>
          <p:nvPr/>
        </p:nvSpPr>
        <p:spPr>
          <a:xfrm>
            <a:off x="5184547" y="575671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46981AB-17E1-88D5-5C1F-61D03D6FB291}"/>
              </a:ext>
            </a:extLst>
          </p:cNvPr>
          <p:cNvSpPr/>
          <p:nvPr/>
        </p:nvSpPr>
        <p:spPr>
          <a:xfrm>
            <a:off x="5150947" y="584347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BEAE276-7055-C627-2424-6E85A20DECAE}"/>
              </a:ext>
            </a:extLst>
          </p:cNvPr>
          <p:cNvSpPr/>
          <p:nvPr/>
        </p:nvSpPr>
        <p:spPr>
          <a:xfrm>
            <a:off x="4640327" y="510038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620E038-5834-3B24-2A3C-10CC367BE62D}"/>
              </a:ext>
            </a:extLst>
          </p:cNvPr>
          <p:cNvSpPr/>
          <p:nvPr/>
        </p:nvSpPr>
        <p:spPr>
          <a:xfrm>
            <a:off x="4885877" y="501066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2A9126A-37B8-A71B-AF1F-31808DE0A000}"/>
              </a:ext>
            </a:extLst>
          </p:cNvPr>
          <p:cNvSpPr/>
          <p:nvPr/>
        </p:nvSpPr>
        <p:spPr>
          <a:xfrm>
            <a:off x="5013543" y="481709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63EC4D4-AB26-FD8D-66F8-48CC39E7C27B}"/>
              </a:ext>
            </a:extLst>
          </p:cNvPr>
          <p:cNvSpPr/>
          <p:nvPr/>
        </p:nvSpPr>
        <p:spPr>
          <a:xfrm>
            <a:off x="5226341" y="480857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3FD4B15-11D2-1A8A-570F-2E12DB512E1A}"/>
              </a:ext>
            </a:extLst>
          </p:cNvPr>
          <p:cNvSpPr/>
          <p:nvPr/>
        </p:nvSpPr>
        <p:spPr>
          <a:xfrm>
            <a:off x="5310207" y="482227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0FC34E9-79A2-84F9-F52C-B6D50A00FB12}"/>
              </a:ext>
            </a:extLst>
          </p:cNvPr>
          <p:cNvSpPr/>
          <p:nvPr/>
        </p:nvSpPr>
        <p:spPr>
          <a:xfrm>
            <a:off x="4919709" y="530934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A74112D-C266-0738-3247-78FC3DA023DC}"/>
              </a:ext>
            </a:extLst>
          </p:cNvPr>
          <p:cNvSpPr/>
          <p:nvPr/>
        </p:nvSpPr>
        <p:spPr>
          <a:xfrm>
            <a:off x="5006120" y="530475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C88FF1A-2528-7778-ED17-64618E40BA34}"/>
              </a:ext>
            </a:extLst>
          </p:cNvPr>
          <p:cNvSpPr/>
          <p:nvPr/>
        </p:nvSpPr>
        <p:spPr>
          <a:xfrm>
            <a:off x="5416968" y="529366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96DA400-E2F9-81C7-887D-4ED27C7FA195}"/>
              </a:ext>
            </a:extLst>
          </p:cNvPr>
          <p:cNvSpPr/>
          <p:nvPr/>
        </p:nvSpPr>
        <p:spPr>
          <a:xfrm>
            <a:off x="5408768" y="488303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2560069-64AC-8521-DB9F-2F40F4F37FDC}"/>
              </a:ext>
            </a:extLst>
          </p:cNvPr>
          <p:cNvSpPr/>
          <p:nvPr/>
        </p:nvSpPr>
        <p:spPr>
          <a:xfrm>
            <a:off x="9547372" y="327503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5791624-5F0E-952F-16D6-8A8B5350E008}"/>
              </a:ext>
            </a:extLst>
          </p:cNvPr>
          <p:cNvSpPr/>
          <p:nvPr/>
        </p:nvSpPr>
        <p:spPr>
          <a:xfrm>
            <a:off x="9215622" y="432777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49417E2-5E53-183F-1740-C11F3BF04CDC}"/>
              </a:ext>
            </a:extLst>
          </p:cNvPr>
          <p:cNvSpPr/>
          <p:nvPr/>
        </p:nvSpPr>
        <p:spPr>
          <a:xfrm>
            <a:off x="9699500" y="457424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B7526EC-3AA8-4EB7-1101-8E08F455F0E7}"/>
              </a:ext>
            </a:extLst>
          </p:cNvPr>
          <p:cNvSpPr/>
          <p:nvPr/>
        </p:nvSpPr>
        <p:spPr>
          <a:xfrm>
            <a:off x="9521353" y="506268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11F854D-7A41-2389-2E2B-F702B9BDCDB3}"/>
              </a:ext>
            </a:extLst>
          </p:cNvPr>
          <p:cNvSpPr/>
          <p:nvPr/>
        </p:nvSpPr>
        <p:spPr>
          <a:xfrm>
            <a:off x="9687011" y="505842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B248F96-4497-4930-FF82-313228B755AC}"/>
              </a:ext>
            </a:extLst>
          </p:cNvPr>
          <p:cNvSpPr/>
          <p:nvPr/>
        </p:nvSpPr>
        <p:spPr>
          <a:xfrm>
            <a:off x="6019419" y="391972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914DBCA-4037-AA3A-8DB3-29ACA20729EF}"/>
              </a:ext>
            </a:extLst>
          </p:cNvPr>
          <p:cNvSpPr/>
          <p:nvPr/>
        </p:nvSpPr>
        <p:spPr>
          <a:xfrm>
            <a:off x="5821944" y="420829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6DA1B54-D628-A26C-2792-0B8C71E90C01}"/>
              </a:ext>
            </a:extLst>
          </p:cNvPr>
          <p:cNvSpPr/>
          <p:nvPr/>
        </p:nvSpPr>
        <p:spPr>
          <a:xfrm>
            <a:off x="6011976" y="416913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BB2A56D-6965-A296-1217-1577F268A09C}"/>
              </a:ext>
            </a:extLst>
          </p:cNvPr>
          <p:cNvSpPr/>
          <p:nvPr/>
        </p:nvSpPr>
        <p:spPr>
          <a:xfrm>
            <a:off x="6195061" y="417060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C4A92A3-DAD0-9001-C76B-795536E8D275}"/>
              </a:ext>
            </a:extLst>
          </p:cNvPr>
          <p:cNvSpPr/>
          <p:nvPr/>
        </p:nvSpPr>
        <p:spPr>
          <a:xfrm>
            <a:off x="6451357" y="429602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0FDC08BB-4462-9333-E2C0-8447F9E5F57B}"/>
              </a:ext>
            </a:extLst>
          </p:cNvPr>
          <p:cNvSpPr/>
          <p:nvPr/>
        </p:nvSpPr>
        <p:spPr>
          <a:xfrm>
            <a:off x="6702204" y="432296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884257B-41E9-3057-A494-C356DF75C20A}"/>
              </a:ext>
            </a:extLst>
          </p:cNvPr>
          <p:cNvSpPr/>
          <p:nvPr/>
        </p:nvSpPr>
        <p:spPr>
          <a:xfrm>
            <a:off x="6850769" y="416351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62330D3-B1BA-E166-87D2-6A562DC6AF1B}"/>
              </a:ext>
            </a:extLst>
          </p:cNvPr>
          <p:cNvSpPr/>
          <p:nvPr/>
        </p:nvSpPr>
        <p:spPr>
          <a:xfrm>
            <a:off x="7218923" y="399968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1256EB4-0A2D-C533-8899-148BB70D1663}"/>
              </a:ext>
            </a:extLst>
          </p:cNvPr>
          <p:cNvSpPr/>
          <p:nvPr/>
        </p:nvSpPr>
        <p:spPr>
          <a:xfrm>
            <a:off x="7728090" y="436645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0F2DAFBC-6C00-D3D1-C105-D5ADB3EAE0BC}"/>
              </a:ext>
            </a:extLst>
          </p:cNvPr>
          <p:cNvSpPr/>
          <p:nvPr/>
        </p:nvSpPr>
        <p:spPr>
          <a:xfrm>
            <a:off x="8071518" y="432183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B9BD718-3F0B-F60B-E738-3D7898576DB3}"/>
              </a:ext>
            </a:extLst>
          </p:cNvPr>
          <p:cNvSpPr/>
          <p:nvPr/>
        </p:nvSpPr>
        <p:spPr>
          <a:xfrm>
            <a:off x="5168794" y="558708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D486BA4-06F7-7A7A-B47A-355F884F0F94}"/>
              </a:ext>
            </a:extLst>
          </p:cNvPr>
          <p:cNvSpPr/>
          <p:nvPr/>
        </p:nvSpPr>
        <p:spPr>
          <a:xfrm>
            <a:off x="6057833" y="607831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769ADBD-A439-7C01-CE3C-7D1597A26F7D}"/>
              </a:ext>
            </a:extLst>
          </p:cNvPr>
          <p:cNvSpPr/>
          <p:nvPr/>
        </p:nvSpPr>
        <p:spPr>
          <a:xfrm>
            <a:off x="6100084" y="608599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E32ADEE-2204-F678-8338-C302DA362C51}"/>
              </a:ext>
            </a:extLst>
          </p:cNvPr>
          <p:cNvSpPr/>
          <p:nvPr/>
        </p:nvSpPr>
        <p:spPr>
          <a:xfrm>
            <a:off x="5425206" y="587503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0A5AF7C-BF44-5DB3-7B96-8CDB3D5A2172}"/>
              </a:ext>
            </a:extLst>
          </p:cNvPr>
          <p:cNvSpPr/>
          <p:nvPr/>
        </p:nvSpPr>
        <p:spPr>
          <a:xfrm>
            <a:off x="5457676" y="565459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2D623D3-9DE3-4F6E-F542-2D7DD5B5A75A}"/>
              </a:ext>
            </a:extLst>
          </p:cNvPr>
          <p:cNvSpPr/>
          <p:nvPr/>
        </p:nvSpPr>
        <p:spPr>
          <a:xfrm>
            <a:off x="5604721" y="567512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D6D92A3-B98F-83F5-D74B-961A102A641B}"/>
              </a:ext>
            </a:extLst>
          </p:cNvPr>
          <p:cNvSpPr/>
          <p:nvPr/>
        </p:nvSpPr>
        <p:spPr>
          <a:xfrm>
            <a:off x="5639695" y="562477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6DC7B37D-8F80-DC11-3658-469638AC8FEE}"/>
              </a:ext>
            </a:extLst>
          </p:cNvPr>
          <p:cNvSpPr/>
          <p:nvPr/>
        </p:nvSpPr>
        <p:spPr>
          <a:xfrm>
            <a:off x="5772678" y="554265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7EDCEFA-CCF6-4480-7554-99C73CF27337}"/>
              </a:ext>
            </a:extLst>
          </p:cNvPr>
          <p:cNvSpPr/>
          <p:nvPr/>
        </p:nvSpPr>
        <p:spPr>
          <a:xfrm>
            <a:off x="5933861" y="543068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144FB7E1-560B-052B-B16B-2043DAA18F03}"/>
              </a:ext>
            </a:extLst>
          </p:cNvPr>
          <p:cNvSpPr/>
          <p:nvPr/>
        </p:nvSpPr>
        <p:spPr>
          <a:xfrm>
            <a:off x="5912812" y="539016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3A79682-453C-6C47-81BA-3718C559535F}"/>
              </a:ext>
            </a:extLst>
          </p:cNvPr>
          <p:cNvSpPr/>
          <p:nvPr/>
        </p:nvSpPr>
        <p:spPr>
          <a:xfrm>
            <a:off x="5679638" y="502499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3BFB2CB-936E-29C9-C481-BD752022E163}"/>
              </a:ext>
            </a:extLst>
          </p:cNvPr>
          <p:cNvSpPr/>
          <p:nvPr/>
        </p:nvSpPr>
        <p:spPr>
          <a:xfrm>
            <a:off x="5700693" y="481919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F494C55-E4BA-47FD-043D-64B577D5AE65}"/>
              </a:ext>
            </a:extLst>
          </p:cNvPr>
          <p:cNvSpPr/>
          <p:nvPr/>
        </p:nvSpPr>
        <p:spPr>
          <a:xfrm>
            <a:off x="5824251" y="448546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4DA2879-EEA8-AD42-38DB-00ABEF3B7CF2}"/>
              </a:ext>
            </a:extLst>
          </p:cNvPr>
          <p:cNvSpPr/>
          <p:nvPr/>
        </p:nvSpPr>
        <p:spPr>
          <a:xfrm>
            <a:off x="5941191" y="458094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0EE998CF-7B48-88D7-F9FB-72FB4CCE08B5}"/>
              </a:ext>
            </a:extLst>
          </p:cNvPr>
          <p:cNvSpPr/>
          <p:nvPr/>
        </p:nvSpPr>
        <p:spPr>
          <a:xfrm>
            <a:off x="5939377" y="482033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872085A-D374-990A-B26B-1E9392CE86B1}"/>
              </a:ext>
            </a:extLst>
          </p:cNvPr>
          <p:cNvSpPr/>
          <p:nvPr/>
        </p:nvSpPr>
        <p:spPr>
          <a:xfrm>
            <a:off x="6173563" y="474186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4CCF061-5340-2AD2-A1AA-13BF14EC7BF2}"/>
              </a:ext>
            </a:extLst>
          </p:cNvPr>
          <p:cNvSpPr/>
          <p:nvPr/>
        </p:nvSpPr>
        <p:spPr>
          <a:xfrm>
            <a:off x="6431900" y="480969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1574AB2-9554-9A6C-4C07-CFDE0DDDBCF6}"/>
              </a:ext>
            </a:extLst>
          </p:cNvPr>
          <p:cNvSpPr/>
          <p:nvPr/>
        </p:nvSpPr>
        <p:spPr>
          <a:xfrm>
            <a:off x="6520371" y="481200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649DDDC-8606-CACB-C658-3EB0901F81B9}"/>
              </a:ext>
            </a:extLst>
          </p:cNvPr>
          <p:cNvSpPr/>
          <p:nvPr/>
        </p:nvSpPr>
        <p:spPr>
          <a:xfrm>
            <a:off x="6438480" y="442205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7D9138DF-588D-FE58-D358-FE4162A70657}"/>
              </a:ext>
            </a:extLst>
          </p:cNvPr>
          <p:cNvSpPr/>
          <p:nvPr/>
        </p:nvSpPr>
        <p:spPr>
          <a:xfrm>
            <a:off x="6548301" y="453591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05B8B2B-A997-BCF5-8FC7-64D4CF709537}"/>
              </a:ext>
            </a:extLst>
          </p:cNvPr>
          <p:cNvSpPr/>
          <p:nvPr/>
        </p:nvSpPr>
        <p:spPr>
          <a:xfrm>
            <a:off x="6699951" y="462331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BE237180-CEB4-7775-9D5B-EE7ADF9B3C3B}"/>
              </a:ext>
            </a:extLst>
          </p:cNvPr>
          <p:cNvSpPr/>
          <p:nvPr/>
        </p:nvSpPr>
        <p:spPr>
          <a:xfrm>
            <a:off x="6754940" y="470416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46FD0C3B-3E87-64E6-FA19-24EB26E0F40F}"/>
              </a:ext>
            </a:extLst>
          </p:cNvPr>
          <p:cNvSpPr/>
          <p:nvPr/>
        </p:nvSpPr>
        <p:spPr>
          <a:xfrm>
            <a:off x="6804024" y="473975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B41DAC02-D131-893C-EC5D-313F2C4121A1}"/>
              </a:ext>
            </a:extLst>
          </p:cNvPr>
          <p:cNvSpPr/>
          <p:nvPr/>
        </p:nvSpPr>
        <p:spPr>
          <a:xfrm>
            <a:off x="7009897" y="473402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4E54C8B-362C-CAA3-0B32-DC930D78E924}"/>
              </a:ext>
            </a:extLst>
          </p:cNvPr>
          <p:cNvSpPr/>
          <p:nvPr/>
        </p:nvSpPr>
        <p:spPr>
          <a:xfrm>
            <a:off x="7055045" y="477103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E38C257F-A7B5-A740-5C5C-60147FF75602}"/>
              </a:ext>
            </a:extLst>
          </p:cNvPr>
          <p:cNvSpPr/>
          <p:nvPr/>
        </p:nvSpPr>
        <p:spPr>
          <a:xfrm>
            <a:off x="7164253" y="463191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8F77617B-CF86-FCE6-73FF-79418379691F}"/>
              </a:ext>
            </a:extLst>
          </p:cNvPr>
          <p:cNvSpPr/>
          <p:nvPr/>
        </p:nvSpPr>
        <p:spPr>
          <a:xfrm>
            <a:off x="6448358" y="498303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C97596CB-7AA2-3D92-C812-4ADF9DF71C64}"/>
              </a:ext>
            </a:extLst>
          </p:cNvPr>
          <p:cNvSpPr/>
          <p:nvPr/>
        </p:nvSpPr>
        <p:spPr>
          <a:xfrm>
            <a:off x="6774817" y="500695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23C5BAF3-3EF9-AACA-26E5-838E28B9E724}"/>
              </a:ext>
            </a:extLst>
          </p:cNvPr>
          <p:cNvSpPr/>
          <p:nvPr/>
        </p:nvSpPr>
        <p:spPr>
          <a:xfrm>
            <a:off x="6696360" y="501000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F38D5C7-709A-6A80-25DF-3E60D4988DD7}"/>
              </a:ext>
            </a:extLst>
          </p:cNvPr>
          <p:cNvSpPr/>
          <p:nvPr/>
        </p:nvSpPr>
        <p:spPr>
          <a:xfrm>
            <a:off x="6430700" y="518189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8A78F886-0A0E-64FB-A334-8143828F07A8}"/>
              </a:ext>
            </a:extLst>
          </p:cNvPr>
          <p:cNvSpPr/>
          <p:nvPr/>
        </p:nvSpPr>
        <p:spPr>
          <a:xfrm>
            <a:off x="6656344" y="518032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1C5DD5EC-9B77-DDE1-F883-B197A079A6B9}"/>
              </a:ext>
            </a:extLst>
          </p:cNvPr>
          <p:cNvSpPr/>
          <p:nvPr/>
        </p:nvSpPr>
        <p:spPr>
          <a:xfrm>
            <a:off x="6246610" y="538908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F959630-5B8B-AD66-235E-8C50DA1E4117}"/>
              </a:ext>
            </a:extLst>
          </p:cNvPr>
          <p:cNvSpPr/>
          <p:nvPr/>
        </p:nvSpPr>
        <p:spPr>
          <a:xfrm>
            <a:off x="6862451" y="525833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E1C12CED-77BC-8EA9-1C8A-2CD4256A3F63}"/>
              </a:ext>
            </a:extLst>
          </p:cNvPr>
          <p:cNvSpPr/>
          <p:nvPr/>
        </p:nvSpPr>
        <p:spPr>
          <a:xfrm>
            <a:off x="7022365" y="522439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B21D2756-E95B-6F41-9F00-462D86B7A9C0}"/>
              </a:ext>
            </a:extLst>
          </p:cNvPr>
          <p:cNvSpPr/>
          <p:nvPr/>
        </p:nvSpPr>
        <p:spPr>
          <a:xfrm>
            <a:off x="6690143" y="543344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409D9852-01BB-2082-11AB-5FEABAAFDE26}"/>
              </a:ext>
            </a:extLst>
          </p:cNvPr>
          <p:cNvSpPr/>
          <p:nvPr/>
        </p:nvSpPr>
        <p:spPr>
          <a:xfrm>
            <a:off x="6642182" y="554001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C00DB32A-6AD5-A8D7-2FE7-53D8C0F8D3A3}"/>
              </a:ext>
            </a:extLst>
          </p:cNvPr>
          <p:cNvSpPr/>
          <p:nvPr/>
        </p:nvSpPr>
        <p:spPr>
          <a:xfrm>
            <a:off x="6840319" y="570340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789D183-7CF2-6500-5900-6C6B5274905F}"/>
              </a:ext>
            </a:extLst>
          </p:cNvPr>
          <p:cNvSpPr/>
          <p:nvPr/>
        </p:nvSpPr>
        <p:spPr>
          <a:xfrm>
            <a:off x="6604485" y="578840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03B2A6AA-BA2C-82F7-B178-2C0D676A7D6C}"/>
              </a:ext>
            </a:extLst>
          </p:cNvPr>
          <p:cNvSpPr/>
          <p:nvPr/>
        </p:nvSpPr>
        <p:spPr>
          <a:xfrm>
            <a:off x="6381831" y="625091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53B611C2-34B3-3A1A-E3A8-EAF6B21E353F}"/>
              </a:ext>
            </a:extLst>
          </p:cNvPr>
          <p:cNvSpPr/>
          <p:nvPr/>
        </p:nvSpPr>
        <p:spPr>
          <a:xfrm>
            <a:off x="6461961" y="625091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D23018C-D5C9-7D8E-6267-6B2DEF272AA0}"/>
              </a:ext>
            </a:extLst>
          </p:cNvPr>
          <p:cNvSpPr/>
          <p:nvPr/>
        </p:nvSpPr>
        <p:spPr>
          <a:xfrm>
            <a:off x="6412384" y="619583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C336C01F-8BB3-9EEC-675B-F1C40B47441F}"/>
              </a:ext>
            </a:extLst>
          </p:cNvPr>
          <p:cNvSpPr/>
          <p:nvPr/>
        </p:nvSpPr>
        <p:spPr>
          <a:xfrm>
            <a:off x="6548209" y="618872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EBA136C6-6721-183F-F6C6-E8F2ECD287C1}"/>
              </a:ext>
            </a:extLst>
          </p:cNvPr>
          <p:cNvSpPr/>
          <p:nvPr/>
        </p:nvSpPr>
        <p:spPr>
          <a:xfrm>
            <a:off x="6644728" y="624375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2C91C8EA-EBAD-70C5-895F-8BD0DABEBB8F}"/>
              </a:ext>
            </a:extLst>
          </p:cNvPr>
          <p:cNvSpPr/>
          <p:nvPr/>
        </p:nvSpPr>
        <p:spPr>
          <a:xfrm>
            <a:off x="6721177" y="622431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406C0175-F1B5-17B9-5988-DB91DAAA1032}"/>
              </a:ext>
            </a:extLst>
          </p:cNvPr>
          <p:cNvSpPr/>
          <p:nvPr/>
        </p:nvSpPr>
        <p:spPr>
          <a:xfrm>
            <a:off x="7153662" y="562477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75320EB2-82E1-A9C8-7C70-FC74F8549ABA}"/>
              </a:ext>
            </a:extLst>
          </p:cNvPr>
          <p:cNvSpPr/>
          <p:nvPr/>
        </p:nvSpPr>
        <p:spPr>
          <a:xfrm>
            <a:off x="6665493" y="587630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AD0DB305-6887-D5E0-63A9-0D7FA8251349}"/>
              </a:ext>
            </a:extLst>
          </p:cNvPr>
          <p:cNvSpPr/>
          <p:nvPr/>
        </p:nvSpPr>
        <p:spPr>
          <a:xfrm>
            <a:off x="6948385" y="608520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AA419FD8-85AA-7954-DF66-057A65B1AB85}"/>
              </a:ext>
            </a:extLst>
          </p:cNvPr>
          <p:cNvSpPr/>
          <p:nvPr/>
        </p:nvSpPr>
        <p:spPr>
          <a:xfrm>
            <a:off x="7006290" y="615359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8879ABB9-3416-D93B-067F-F0FC362D08E3}"/>
              </a:ext>
            </a:extLst>
          </p:cNvPr>
          <p:cNvSpPr/>
          <p:nvPr/>
        </p:nvSpPr>
        <p:spPr>
          <a:xfrm>
            <a:off x="7052838" y="622942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369A14EF-A45D-0028-F90A-547CA7D8EE32}"/>
              </a:ext>
            </a:extLst>
          </p:cNvPr>
          <p:cNvSpPr/>
          <p:nvPr/>
        </p:nvSpPr>
        <p:spPr>
          <a:xfrm>
            <a:off x="7209763" y="622938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BFB73E9-2D23-52EE-94D0-D39D2DBFF110}"/>
              </a:ext>
            </a:extLst>
          </p:cNvPr>
          <p:cNvSpPr/>
          <p:nvPr/>
        </p:nvSpPr>
        <p:spPr>
          <a:xfrm>
            <a:off x="7305808" y="617002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33558C07-B4F9-0B4A-AB68-EAABF1725C30}"/>
              </a:ext>
            </a:extLst>
          </p:cNvPr>
          <p:cNvSpPr/>
          <p:nvPr/>
        </p:nvSpPr>
        <p:spPr>
          <a:xfrm>
            <a:off x="7348902" y="621850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8B7BEC8-0857-65C2-F698-D0C58E83A70C}"/>
              </a:ext>
            </a:extLst>
          </p:cNvPr>
          <p:cNvSpPr/>
          <p:nvPr/>
        </p:nvSpPr>
        <p:spPr>
          <a:xfrm>
            <a:off x="7465324" y="623330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B91EF070-4731-51C5-C4B1-26AE4A32765D}"/>
              </a:ext>
            </a:extLst>
          </p:cNvPr>
          <p:cNvSpPr/>
          <p:nvPr/>
        </p:nvSpPr>
        <p:spPr>
          <a:xfrm>
            <a:off x="7323602" y="603364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9A9831B1-703C-2A6A-5541-95DF1076AE31}"/>
              </a:ext>
            </a:extLst>
          </p:cNvPr>
          <p:cNvSpPr/>
          <p:nvPr/>
        </p:nvSpPr>
        <p:spPr>
          <a:xfrm>
            <a:off x="7473679" y="563306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E0D1149F-8F44-57E9-AAC6-DD44AFB534DF}"/>
              </a:ext>
            </a:extLst>
          </p:cNvPr>
          <p:cNvSpPr/>
          <p:nvPr/>
        </p:nvSpPr>
        <p:spPr>
          <a:xfrm>
            <a:off x="7435982" y="567149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E4ABFEA8-A24F-CCC4-CE8B-ADA131B61FCA}"/>
              </a:ext>
            </a:extLst>
          </p:cNvPr>
          <p:cNvSpPr/>
          <p:nvPr/>
        </p:nvSpPr>
        <p:spPr>
          <a:xfrm>
            <a:off x="7481612" y="468813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30EEC2AE-61A6-9C25-11B7-CDE2D9ABDB3A}"/>
              </a:ext>
            </a:extLst>
          </p:cNvPr>
          <p:cNvSpPr/>
          <p:nvPr/>
        </p:nvSpPr>
        <p:spPr>
          <a:xfrm>
            <a:off x="7685223" y="464344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562A2D99-4EF8-60BF-B978-51A2CDCEBC3C}"/>
              </a:ext>
            </a:extLst>
          </p:cNvPr>
          <p:cNvSpPr/>
          <p:nvPr/>
        </p:nvSpPr>
        <p:spPr>
          <a:xfrm>
            <a:off x="7525905" y="490130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4810003A-AD2A-9F2A-0768-8F1C9738E853}"/>
              </a:ext>
            </a:extLst>
          </p:cNvPr>
          <p:cNvSpPr/>
          <p:nvPr/>
        </p:nvSpPr>
        <p:spPr>
          <a:xfrm>
            <a:off x="7669753" y="479014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4C7ED172-D3B8-6EA5-D053-D95A35338327}"/>
              </a:ext>
            </a:extLst>
          </p:cNvPr>
          <p:cNvSpPr/>
          <p:nvPr/>
        </p:nvSpPr>
        <p:spPr>
          <a:xfrm>
            <a:off x="7784341" y="497523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A1D0E1CF-4694-1377-2F89-B9BE3BB0C0DA}"/>
              </a:ext>
            </a:extLst>
          </p:cNvPr>
          <p:cNvSpPr/>
          <p:nvPr/>
        </p:nvSpPr>
        <p:spPr>
          <a:xfrm>
            <a:off x="7959283" y="477744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8F2B21B-597D-DD8F-BB61-75C41A1282B6}"/>
              </a:ext>
            </a:extLst>
          </p:cNvPr>
          <p:cNvSpPr/>
          <p:nvPr/>
        </p:nvSpPr>
        <p:spPr>
          <a:xfrm>
            <a:off x="7637358" y="514116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AA19CCC-C6E2-2D53-B7D5-CA40316E642E}"/>
              </a:ext>
            </a:extLst>
          </p:cNvPr>
          <p:cNvSpPr/>
          <p:nvPr/>
        </p:nvSpPr>
        <p:spPr>
          <a:xfrm>
            <a:off x="7866129" y="514116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E9F2B3C4-D817-54E2-666F-ED53060187F2}"/>
              </a:ext>
            </a:extLst>
          </p:cNvPr>
          <p:cNvSpPr/>
          <p:nvPr/>
        </p:nvSpPr>
        <p:spPr>
          <a:xfrm>
            <a:off x="7487244" y="527679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8CF199C6-1F35-BDDD-B508-8A1203C42047}"/>
              </a:ext>
            </a:extLst>
          </p:cNvPr>
          <p:cNvSpPr/>
          <p:nvPr/>
        </p:nvSpPr>
        <p:spPr>
          <a:xfrm>
            <a:off x="7563602" y="578298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0F3F2667-61E5-E1AA-2853-AEF7A89FB98F}"/>
              </a:ext>
            </a:extLst>
          </p:cNvPr>
          <p:cNvSpPr/>
          <p:nvPr/>
        </p:nvSpPr>
        <p:spPr>
          <a:xfrm>
            <a:off x="7473679" y="592601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A3C7D0B-D86C-CD5D-AB74-59F57EC93339}"/>
              </a:ext>
            </a:extLst>
          </p:cNvPr>
          <p:cNvSpPr/>
          <p:nvPr/>
        </p:nvSpPr>
        <p:spPr>
          <a:xfrm>
            <a:off x="7802985" y="534042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C0E6BB53-FE23-0AFA-E52B-1AE719C44343}"/>
              </a:ext>
            </a:extLst>
          </p:cNvPr>
          <p:cNvSpPr/>
          <p:nvPr/>
        </p:nvSpPr>
        <p:spPr>
          <a:xfrm>
            <a:off x="7985770" y="533666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C51B166-F929-685B-9525-DEAABB82EA95}"/>
              </a:ext>
            </a:extLst>
          </p:cNvPr>
          <p:cNvSpPr/>
          <p:nvPr/>
        </p:nvSpPr>
        <p:spPr>
          <a:xfrm>
            <a:off x="7993615" y="554938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CCE55612-CC5E-A6DF-5C9D-7CC03DCBAB2C}"/>
              </a:ext>
            </a:extLst>
          </p:cNvPr>
          <p:cNvSpPr/>
          <p:nvPr/>
        </p:nvSpPr>
        <p:spPr>
          <a:xfrm>
            <a:off x="7791035" y="578110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849A608-B079-401C-2F61-48F6F474744C}"/>
              </a:ext>
            </a:extLst>
          </p:cNvPr>
          <p:cNvSpPr/>
          <p:nvPr/>
        </p:nvSpPr>
        <p:spPr>
          <a:xfrm>
            <a:off x="7735649" y="598379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90487346-2072-BF3E-3161-45E9EE5CC99B}"/>
              </a:ext>
            </a:extLst>
          </p:cNvPr>
          <p:cNvSpPr/>
          <p:nvPr/>
        </p:nvSpPr>
        <p:spPr>
          <a:xfrm>
            <a:off x="7743701" y="618069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EE16896-CA1C-5B15-C9A3-6BF53FD5E4D8}"/>
              </a:ext>
            </a:extLst>
          </p:cNvPr>
          <p:cNvSpPr/>
          <p:nvPr/>
        </p:nvSpPr>
        <p:spPr>
          <a:xfrm>
            <a:off x="7990777" y="618069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15510DE4-C966-A889-AEB9-A1DFD097F576}"/>
              </a:ext>
            </a:extLst>
          </p:cNvPr>
          <p:cNvSpPr/>
          <p:nvPr/>
        </p:nvSpPr>
        <p:spPr>
          <a:xfrm>
            <a:off x="8007362" y="624581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04FFC0FF-5D62-F1D3-AF68-B97C64A38675}"/>
              </a:ext>
            </a:extLst>
          </p:cNvPr>
          <p:cNvSpPr/>
          <p:nvPr/>
        </p:nvSpPr>
        <p:spPr>
          <a:xfrm>
            <a:off x="8456897" y="481405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E9B15776-32F3-02C5-8560-46AEF2510B8A}"/>
              </a:ext>
            </a:extLst>
          </p:cNvPr>
          <p:cNvSpPr/>
          <p:nvPr/>
        </p:nvSpPr>
        <p:spPr>
          <a:xfrm>
            <a:off x="8499486" y="510823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6CAF49A3-9BBF-A92B-083F-7C601FA95C67}"/>
              </a:ext>
            </a:extLst>
          </p:cNvPr>
          <p:cNvSpPr/>
          <p:nvPr/>
        </p:nvSpPr>
        <p:spPr>
          <a:xfrm>
            <a:off x="8501610" y="613071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98205942-5065-B529-31C5-C54DCC6CFD3D}"/>
              </a:ext>
            </a:extLst>
          </p:cNvPr>
          <p:cNvSpPr/>
          <p:nvPr/>
        </p:nvSpPr>
        <p:spPr>
          <a:xfrm>
            <a:off x="8619289" y="618872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CE2F9244-7FAA-9E4E-A3BC-4F359BDC62D6}"/>
              </a:ext>
            </a:extLst>
          </p:cNvPr>
          <p:cNvSpPr/>
          <p:nvPr/>
        </p:nvSpPr>
        <p:spPr>
          <a:xfrm>
            <a:off x="9015665" y="571726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C417C78-8460-8A3C-6496-8D51E39AED37}"/>
              </a:ext>
            </a:extLst>
          </p:cNvPr>
          <p:cNvSpPr/>
          <p:nvPr/>
        </p:nvSpPr>
        <p:spPr>
          <a:xfrm>
            <a:off x="9069715" y="561205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E8AD0592-C5ED-D8E6-B4C5-FC32CB706065}"/>
              </a:ext>
            </a:extLst>
          </p:cNvPr>
          <p:cNvSpPr/>
          <p:nvPr/>
        </p:nvSpPr>
        <p:spPr>
          <a:xfrm>
            <a:off x="8755813" y="526937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70DD8FE-335A-B9B5-5457-8410724E5658}"/>
              </a:ext>
            </a:extLst>
          </p:cNvPr>
          <p:cNvSpPr/>
          <p:nvPr/>
        </p:nvSpPr>
        <p:spPr>
          <a:xfrm>
            <a:off x="8846476" y="517578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3ADE0FD8-9EDD-DA17-050F-2E3600CD87D5}"/>
              </a:ext>
            </a:extLst>
          </p:cNvPr>
          <p:cNvSpPr/>
          <p:nvPr/>
        </p:nvSpPr>
        <p:spPr>
          <a:xfrm>
            <a:off x="8903353" y="518445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89AD5A0D-4804-8077-CE62-7BE732DA560D}"/>
              </a:ext>
            </a:extLst>
          </p:cNvPr>
          <p:cNvSpPr/>
          <p:nvPr/>
        </p:nvSpPr>
        <p:spPr>
          <a:xfrm>
            <a:off x="9274502" y="534477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90508B2A-B518-E76D-0DE8-CFCCF5448B84}"/>
              </a:ext>
            </a:extLst>
          </p:cNvPr>
          <p:cNvSpPr/>
          <p:nvPr/>
        </p:nvSpPr>
        <p:spPr>
          <a:xfrm>
            <a:off x="9389898" y="533279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3FE9A722-1320-3256-AFD1-0DF7F1531156}"/>
              </a:ext>
            </a:extLst>
          </p:cNvPr>
          <p:cNvSpPr/>
          <p:nvPr/>
        </p:nvSpPr>
        <p:spPr>
          <a:xfrm>
            <a:off x="9050057" y="625142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CC8800A-1B77-68D8-6D6A-3882E434BE66}"/>
              </a:ext>
            </a:extLst>
          </p:cNvPr>
          <p:cNvSpPr/>
          <p:nvPr/>
        </p:nvSpPr>
        <p:spPr>
          <a:xfrm>
            <a:off x="9087754" y="613453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DA8B55FA-249A-3414-5DCD-6AF5B60F7706}"/>
              </a:ext>
            </a:extLst>
          </p:cNvPr>
          <p:cNvSpPr/>
          <p:nvPr/>
        </p:nvSpPr>
        <p:spPr>
          <a:xfrm>
            <a:off x="9142350" y="596792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DE52490D-B34A-5626-6CB7-E686ED13B333}"/>
              </a:ext>
            </a:extLst>
          </p:cNvPr>
          <p:cNvSpPr/>
          <p:nvPr/>
        </p:nvSpPr>
        <p:spPr>
          <a:xfrm>
            <a:off x="9119625" y="500618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3526FAB0-35AD-1FFA-FD56-75E0EED7DC67}"/>
              </a:ext>
            </a:extLst>
          </p:cNvPr>
          <p:cNvSpPr/>
          <p:nvPr/>
        </p:nvSpPr>
        <p:spPr>
          <a:xfrm>
            <a:off x="11509410" y="534909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C261038A-DEB0-01FD-1017-FC65748A54FC}"/>
              </a:ext>
            </a:extLst>
          </p:cNvPr>
          <p:cNvSpPr/>
          <p:nvPr/>
        </p:nvSpPr>
        <p:spPr>
          <a:xfrm>
            <a:off x="4097383" y="5146766"/>
            <a:ext cx="7450183" cy="461554"/>
          </a:xfrm>
          <a:custGeom>
            <a:avLst/>
            <a:gdLst>
              <a:gd name="connsiteX0" fmla="*/ 0 w 7450183"/>
              <a:gd name="connsiteY0" fmla="*/ 461554 h 461554"/>
              <a:gd name="connsiteX1" fmla="*/ 7450183 w 7450183"/>
              <a:gd name="connsiteY1" fmla="*/ 0 h 461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0183" h="461554">
                <a:moveTo>
                  <a:pt x="0" y="461554"/>
                </a:moveTo>
                <a:lnTo>
                  <a:pt x="7450183" y="0"/>
                </a:lnTo>
              </a:path>
            </a:pathLst>
          </a:custGeom>
          <a:noFill/>
          <a:ln w="28575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7C7139FA-614C-EF59-BFB2-A77C64EF1E98}"/>
              </a:ext>
            </a:extLst>
          </p:cNvPr>
          <p:cNvSpPr/>
          <p:nvPr/>
        </p:nvSpPr>
        <p:spPr>
          <a:xfrm>
            <a:off x="4084320" y="4763589"/>
            <a:ext cx="7454537" cy="1058091"/>
          </a:xfrm>
          <a:custGeom>
            <a:avLst/>
            <a:gdLst>
              <a:gd name="connsiteX0" fmla="*/ 7454537 w 7454537"/>
              <a:gd name="connsiteY0" fmla="*/ 0 h 1058091"/>
              <a:gd name="connsiteX1" fmla="*/ 2821577 w 7454537"/>
              <a:gd name="connsiteY1" fmla="*/ 579120 h 1058091"/>
              <a:gd name="connsiteX2" fmla="*/ 0 w 7454537"/>
              <a:gd name="connsiteY2" fmla="*/ 583474 h 1058091"/>
              <a:gd name="connsiteX3" fmla="*/ 17417 w 7454537"/>
              <a:gd name="connsiteY3" fmla="*/ 1058091 h 1058091"/>
              <a:gd name="connsiteX4" fmla="*/ 1759131 w 7454537"/>
              <a:gd name="connsiteY4" fmla="*/ 827314 h 1058091"/>
              <a:gd name="connsiteX5" fmla="*/ 2586446 w 7454537"/>
              <a:gd name="connsiteY5" fmla="*/ 762000 h 1058091"/>
              <a:gd name="connsiteX6" fmla="*/ 7450183 w 7454537"/>
              <a:gd name="connsiteY6" fmla="*/ 775062 h 1058091"/>
              <a:gd name="connsiteX7" fmla="*/ 7454537 w 7454537"/>
              <a:gd name="connsiteY7" fmla="*/ 0 h 105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54537" h="1058091">
                <a:moveTo>
                  <a:pt x="7454537" y="0"/>
                </a:moveTo>
                <a:lnTo>
                  <a:pt x="2821577" y="579120"/>
                </a:lnTo>
                <a:lnTo>
                  <a:pt x="0" y="583474"/>
                </a:lnTo>
                <a:lnTo>
                  <a:pt x="17417" y="1058091"/>
                </a:lnTo>
                <a:lnTo>
                  <a:pt x="1759131" y="827314"/>
                </a:lnTo>
                <a:lnTo>
                  <a:pt x="2586446" y="762000"/>
                </a:lnTo>
                <a:lnTo>
                  <a:pt x="7450183" y="775062"/>
                </a:lnTo>
                <a:cubicBezTo>
                  <a:pt x="7451634" y="516708"/>
                  <a:pt x="7453086" y="258354"/>
                  <a:pt x="7454537" y="0"/>
                </a:cubicBezTo>
                <a:close/>
              </a:path>
            </a:pathLst>
          </a:custGeom>
          <a:solidFill>
            <a:srgbClr val="B9F5C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0B7B369-0F6F-EBE7-4B26-3E01546C476C}"/>
              </a:ext>
            </a:extLst>
          </p:cNvPr>
          <p:cNvSpPr txBox="1"/>
          <p:nvPr/>
        </p:nvSpPr>
        <p:spPr>
          <a:xfrm>
            <a:off x="9136937" y="636951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180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E54E49B-E46C-4F65-25F1-BAC3C64EDF40}"/>
              </a:ext>
            </a:extLst>
          </p:cNvPr>
          <p:cNvSpPr txBox="1"/>
          <p:nvPr/>
        </p:nvSpPr>
        <p:spPr>
          <a:xfrm>
            <a:off x="10149313" y="636951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200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2B7E10A-3F79-8DCB-51E8-9417F5049CB0}"/>
              </a:ext>
            </a:extLst>
          </p:cNvPr>
          <p:cNvSpPr txBox="1"/>
          <p:nvPr/>
        </p:nvSpPr>
        <p:spPr>
          <a:xfrm>
            <a:off x="11237887" y="636951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220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A38B578A-CDD2-F669-53CF-6540CEC6037C}"/>
              </a:ext>
            </a:extLst>
          </p:cNvPr>
          <p:cNvSpPr/>
          <p:nvPr/>
        </p:nvSpPr>
        <p:spPr>
          <a:xfrm>
            <a:off x="6472815" y="366385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18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4663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Song Popularity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r="6250"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3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3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4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5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5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6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6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7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7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7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7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8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8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9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9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3473CAF6-7A01-F68C-6DF7-0CD71F1EF0CA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125B9E-9610-2F7F-74FE-F3CF77FACE8F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0E8BC-B1BB-1D65-77B0-E8F7D8BDFDD6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BFD5164-F6C3-AF0B-AE3B-77C3FB6C0040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C0BF1-F113-712C-0BF0-6CA5787B914A}"/>
              </a:ext>
            </a:extLst>
          </p:cNvPr>
          <p:cNvSpPr txBox="1"/>
          <p:nvPr/>
        </p:nvSpPr>
        <p:spPr>
          <a:xfrm>
            <a:off x="10670483" y="318037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Emeka O.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54ADA95-741B-AC5C-5E4A-269B96ED3DDF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raphic 78">
            <a:extLst>
              <a:ext uri="{FF2B5EF4-FFF2-40B4-BE49-F238E27FC236}">
                <a16:creationId xmlns:a16="http://schemas.microsoft.com/office/drawing/2014/main" id="{459EDA26-CE34-E2AA-61D3-9D20E401A0B8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B0A7149B-C5B4-9E9F-803D-4535985F31D8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Placeholder 40">
            <a:extLst>
              <a:ext uri="{FF2B5EF4-FFF2-40B4-BE49-F238E27FC236}">
                <a16:creationId xmlns:a16="http://schemas.microsoft.com/office/drawing/2014/main" id="{04F6E1B9-7B7E-7279-4944-E5187ECFFD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2" b="7222"/>
          <a:stretch/>
        </p:blipFill>
        <p:spPr>
          <a:xfrm>
            <a:off x="10471678" y="328180"/>
            <a:ext cx="225888" cy="225782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AA006B-30A8-08E7-75B5-71E74B9A312B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1" name="Freeform: Shape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7E836332-B524-920E-EB1D-C84491C4741D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" name="Freeform: Shape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1BF04A28-6C0B-6520-9C42-34DAE0216151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B532FD-6C5C-65E0-7486-1B45BCC4EF85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5" name="Freeform: Shape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29A81BA0-8D53-185F-FB05-F867FBF53D68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" name="Freeform: Shape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83A636F9-F051-8130-5D22-69DE12F5812B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3" name="TextBox 22">
            <a:hlinkClick r:id="rId4" action="ppaction://hlinksldjump"/>
            <a:extLst>
              <a:ext uri="{FF2B5EF4-FFF2-40B4-BE49-F238E27FC236}">
                <a16:creationId xmlns:a16="http://schemas.microsoft.com/office/drawing/2014/main" id="{D992C2C8-0324-EE8A-DFAA-48A8B3DC1691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965124C7-771A-05AA-8B4E-4AC12FD9E89C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FDA1E2D-5DBC-58C2-686C-41B102258AC2}"/>
              </a:ext>
            </a:extLst>
          </p:cNvPr>
          <p:cNvSpPr/>
          <p:nvPr/>
        </p:nvSpPr>
        <p:spPr>
          <a:xfrm>
            <a:off x="3740227" y="3154033"/>
            <a:ext cx="8185531" cy="32665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E951FA4-E12D-DCC3-9E8C-9D04D1CBEB89}"/>
              </a:ext>
            </a:extLst>
          </p:cNvPr>
          <p:cNvSpPr txBox="1"/>
          <p:nvPr/>
        </p:nvSpPr>
        <p:spPr>
          <a:xfrm>
            <a:off x="3244886" y="4423076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-15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6F3ABC5-3083-A61A-513C-BD9DA77BA63C}"/>
              </a:ext>
            </a:extLst>
          </p:cNvPr>
          <p:cNvSpPr txBox="1"/>
          <p:nvPr/>
        </p:nvSpPr>
        <p:spPr>
          <a:xfrm>
            <a:off x="3251521" y="485360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-20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04486C4-099C-9028-CE28-8973F3E21FCF}"/>
              </a:ext>
            </a:extLst>
          </p:cNvPr>
          <p:cNvSpPr txBox="1"/>
          <p:nvPr/>
        </p:nvSpPr>
        <p:spPr>
          <a:xfrm>
            <a:off x="3250833" y="5287117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-25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EFB65A5-9455-DF6D-4219-5B6E4342F2E3}"/>
              </a:ext>
            </a:extLst>
          </p:cNvPr>
          <p:cNvSpPr txBox="1"/>
          <p:nvPr/>
        </p:nvSpPr>
        <p:spPr>
          <a:xfrm>
            <a:off x="3227429" y="5697614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-30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73C1C76-E970-5AF1-B5F4-764D9E07AEC3}"/>
              </a:ext>
            </a:extLst>
          </p:cNvPr>
          <p:cNvSpPr txBox="1"/>
          <p:nvPr/>
        </p:nvSpPr>
        <p:spPr>
          <a:xfrm>
            <a:off x="3795512" y="6377127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DA9902F-0DDF-5AB5-7C7A-82AEAD442D13}"/>
              </a:ext>
            </a:extLst>
          </p:cNvPr>
          <p:cNvSpPr txBox="1"/>
          <p:nvPr/>
        </p:nvSpPr>
        <p:spPr>
          <a:xfrm>
            <a:off x="5335739" y="6377126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0.2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AD0A3A2-BADF-D6B9-BF8A-AAD9C2782832}"/>
              </a:ext>
            </a:extLst>
          </p:cNvPr>
          <p:cNvSpPr txBox="1"/>
          <p:nvPr/>
        </p:nvSpPr>
        <p:spPr>
          <a:xfrm>
            <a:off x="6905999" y="636951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0.4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48029F3-2746-1773-2240-35C465BD0CDE}"/>
              </a:ext>
            </a:extLst>
          </p:cNvPr>
          <p:cNvSpPr txBox="1"/>
          <p:nvPr/>
        </p:nvSpPr>
        <p:spPr>
          <a:xfrm>
            <a:off x="5436236" y="2796068"/>
            <a:ext cx="4301291" cy="31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Loudness vs. Energy (2023)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AA9FB60-4619-781C-FFAA-5A8948C68D78}"/>
              </a:ext>
            </a:extLst>
          </p:cNvPr>
          <p:cNvSpPr txBox="1"/>
          <p:nvPr/>
        </p:nvSpPr>
        <p:spPr>
          <a:xfrm>
            <a:off x="5436235" y="6502500"/>
            <a:ext cx="430129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Energy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1699572-9A7C-68ED-FB01-AD4D2F2CD991}"/>
              </a:ext>
            </a:extLst>
          </p:cNvPr>
          <p:cNvSpPr txBox="1"/>
          <p:nvPr/>
        </p:nvSpPr>
        <p:spPr>
          <a:xfrm rot="16200000">
            <a:off x="1174780" y="4683170"/>
            <a:ext cx="3937780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Loudness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D2AEC4-6C61-1D73-9E2F-FF5E432F1180}"/>
              </a:ext>
            </a:extLst>
          </p:cNvPr>
          <p:cNvSpPr txBox="1"/>
          <p:nvPr/>
        </p:nvSpPr>
        <p:spPr>
          <a:xfrm>
            <a:off x="3239440" y="3982201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-10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36365A-775B-6E04-AD76-8D8EDAD4CEC6}"/>
              </a:ext>
            </a:extLst>
          </p:cNvPr>
          <p:cNvSpPr txBox="1"/>
          <p:nvPr/>
        </p:nvSpPr>
        <p:spPr>
          <a:xfrm>
            <a:off x="3223110" y="3546768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-5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C604BC-67DA-7C50-49FD-8467C534DAB3}"/>
              </a:ext>
            </a:extLst>
          </p:cNvPr>
          <p:cNvSpPr txBox="1"/>
          <p:nvPr/>
        </p:nvSpPr>
        <p:spPr>
          <a:xfrm>
            <a:off x="3212222" y="3158505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</a:rPr>
              <a:t>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0B7B369-0F6F-EBE7-4B26-3E01546C476C}"/>
              </a:ext>
            </a:extLst>
          </p:cNvPr>
          <p:cNvSpPr txBox="1"/>
          <p:nvPr/>
        </p:nvSpPr>
        <p:spPr>
          <a:xfrm>
            <a:off x="8467462" y="636951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0.6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E54E49B-E46C-4F65-25F1-BAC3C64EDF40}"/>
              </a:ext>
            </a:extLst>
          </p:cNvPr>
          <p:cNvSpPr txBox="1"/>
          <p:nvPr/>
        </p:nvSpPr>
        <p:spPr>
          <a:xfrm>
            <a:off x="9849956" y="636951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0.8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2B7E10A-3F79-8DCB-51E8-9417F5049CB0}"/>
              </a:ext>
            </a:extLst>
          </p:cNvPr>
          <p:cNvSpPr txBox="1"/>
          <p:nvPr/>
        </p:nvSpPr>
        <p:spPr>
          <a:xfrm>
            <a:off x="11237887" y="636951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1.0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2560069-64AC-8521-DB9F-2F40F4F37FDC}"/>
              </a:ext>
            </a:extLst>
          </p:cNvPr>
          <p:cNvSpPr/>
          <p:nvPr/>
        </p:nvSpPr>
        <p:spPr>
          <a:xfrm>
            <a:off x="4090791" y="609132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F078BF-768C-A357-E6D9-36C47FDD00A6}"/>
              </a:ext>
            </a:extLst>
          </p:cNvPr>
          <p:cNvSpPr/>
          <p:nvPr/>
        </p:nvSpPr>
        <p:spPr>
          <a:xfrm>
            <a:off x="4053094" y="618580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D14611-912D-9CB8-FD1D-E8F5F02E6935}"/>
              </a:ext>
            </a:extLst>
          </p:cNvPr>
          <p:cNvSpPr/>
          <p:nvPr/>
        </p:nvSpPr>
        <p:spPr>
          <a:xfrm>
            <a:off x="4194552" y="623428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D6C314-E032-4DFF-3DB8-FB5E062F8DC6}"/>
              </a:ext>
            </a:extLst>
          </p:cNvPr>
          <p:cNvSpPr/>
          <p:nvPr/>
        </p:nvSpPr>
        <p:spPr>
          <a:xfrm>
            <a:off x="4269946" y="620593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C22196-1AC1-30F3-AE6B-F06F2840396A}"/>
              </a:ext>
            </a:extLst>
          </p:cNvPr>
          <p:cNvSpPr/>
          <p:nvPr/>
        </p:nvSpPr>
        <p:spPr>
          <a:xfrm>
            <a:off x="4239231" y="600965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D931043-B358-1D61-9ED2-15120961F6CF}"/>
              </a:ext>
            </a:extLst>
          </p:cNvPr>
          <p:cNvSpPr/>
          <p:nvPr/>
        </p:nvSpPr>
        <p:spPr>
          <a:xfrm>
            <a:off x="4315282" y="569675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D7089A8-3E39-6416-D5F6-7FC760DE7638}"/>
              </a:ext>
            </a:extLst>
          </p:cNvPr>
          <p:cNvSpPr/>
          <p:nvPr/>
        </p:nvSpPr>
        <p:spPr>
          <a:xfrm>
            <a:off x="4264279" y="563709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181CDB3-38CD-197B-4AC8-3FCFF2432E22}"/>
              </a:ext>
            </a:extLst>
          </p:cNvPr>
          <p:cNvSpPr/>
          <p:nvPr/>
        </p:nvSpPr>
        <p:spPr>
          <a:xfrm>
            <a:off x="4166893" y="554089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E99EA4-F756-43F2-79C2-585DB811A483}"/>
              </a:ext>
            </a:extLst>
          </p:cNvPr>
          <p:cNvSpPr/>
          <p:nvPr/>
        </p:nvSpPr>
        <p:spPr>
          <a:xfrm>
            <a:off x="4396423" y="547844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DA4577E-A055-61D6-537E-80C37FF3D907}"/>
              </a:ext>
            </a:extLst>
          </p:cNvPr>
          <p:cNvSpPr/>
          <p:nvPr/>
        </p:nvSpPr>
        <p:spPr>
          <a:xfrm>
            <a:off x="4397402" y="537619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FAF1042-99F1-8E51-D4EA-3881CECB6013}"/>
              </a:ext>
            </a:extLst>
          </p:cNvPr>
          <p:cNvSpPr/>
          <p:nvPr/>
        </p:nvSpPr>
        <p:spPr>
          <a:xfrm>
            <a:off x="4355773" y="433849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8C26A6-FD1F-745B-8CC4-00001AEC372D}"/>
              </a:ext>
            </a:extLst>
          </p:cNvPr>
          <p:cNvSpPr/>
          <p:nvPr/>
        </p:nvSpPr>
        <p:spPr>
          <a:xfrm>
            <a:off x="4675733" y="408846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D9B7020-1881-5A3A-4F75-66F208D43124}"/>
              </a:ext>
            </a:extLst>
          </p:cNvPr>
          <p:cNvSpPr/>
          <p:nvPr/>
        </p:nvSpPr>
        <p:spPr>
          <a:xfrm>
            <a:off x="4817331" y="446481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97A3980-0FEC-4050-1299-DE3CDFD026D8}"/>
              </a:ext>
            </a:extLst>
          </p:cNvPr>
          <p:cNvSpPr/>
          <p:nvPr/>
        </p:nvSpPr>
        <p:spPr>
          <a:xfrm>
            <a:off x="5072139" y="433849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A8C3FFD-C776-824C-0C81-E6A685FB404D}"/>
              </a:ext>
            </a:extLst>
          </p:cNvPr>
          <p:cNvSpPr/>
          <p:nvPr/>
        </p:nvSpPr>
        <p:spPr>
          <a:xfrm>
            <a:off x="5170110" y="444788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E889153-D335-A5F7-E136-03953FCA2416}"/>
              </a:ext>
            </a:extLst>
          </p:cNvPr>
          <p:cNvSpPr/>
          <p:nvPr/>
        </p:nvSpPr>
        <p:spPr>
          <a:xfrm>
            <a:off x="5298305" y="460470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30B8DB9-1E57-5D2A-373E-BA8D32B9B3E4}"/>
              </a:ext>
            </a:extLst>
          </p:cNvPr>
          <p:cNvSpPr/>
          <p:nvPr/>
        </p:nvSpPr>
        <p:spPr>
          <a:xfrm>
            <a:off x="5094716" y="474958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CE4516A-4F77-7BAD-2FA6-EC04267C1B84}"/>
              </a:ext>
            </a:extLst>
          </p:cNvPr>
          <p:cNvSpPr/>
          <p:nvPr/>
        </p:nvSpPr>
        <p:spPr>
          <a:xfrm>
            <a:off x="5147533" y="480737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E5A7DB4-CCE4-FCF0-0252-2D69F982F951}"/>
              </a:ext>
            </a:extLst>
          </p:cNvPr>
          <p:cNvSpPr/>
          <p:nvPr/>
        </p:nvSpPr>
        <p:spPr>
          <a:xfrm>
            <a:off x="5103634" y="486311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D0093BB-A390-1951-7BF7-7D0203E14A21}"/>
              </a:ext>
            </a:extLst>
          </p:cNvPr>
          <p:cNvSpPr/>
          <p:nvPr/>
        </p:nvSpPr>
        <p:spPr>
          <a:xfrm>
            <a:off x="5700119" y="452931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B31F863-14AC-998F-D952-303E24F29B0A}"/>
              </a:ext>
            </a:extLst>
          </p:cNvPr>
          <p:cNvSpPr/>
          <p:nvPr/>
        </p:nvSpPr>
        <p:spPr>
          <a:xfrm>
            <a:off x="5629066" y="497604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4DE374D-3EB2-A38A-3159-A22F6CC20666}"/>
              </a:ext>
            </a:extLst>
          </p:cNvPr>
          <p:cNvSpPr/>
          <p:nvPr/>
        </p:nvSpPr>
        <p:spPr>
          <a:xfrm>
            <a:off x="5586460" y="477420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81A3628-09E0-CBA0-D3EA-4C2DED5A1B9E}"/>
              </a:ext>
            </a:extLst>
          </p:cNvPr>
          <p:cNvSpPr/>
          <p:nvPr/>
        </p:nvSpPr>
        <p:spPr>
          <a:xfrm>
            <a:off x="5511066" y="473699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CFCB057-EA4B-11FD-3E97-9D2494DD6DCC}"/>
              </a:ext>
            </a:extLst>
          </p:cNvPr>
          <p:cNvSpPr/>
          <p:nvPr/>
        </p:nvSpPr>
        <p:spPr>
          <a:xfrm>
            <a:off x="6019676" y="399511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6ACD9E7-BA93-FE8F-718C-7C494DD950CC}"/>
              </a:ext>
            </a:extLst>
          </p:cNvPr>
          <p:cNvSpPr/>
          <p:nvPr/>
        </p:nvSpPr>
        <p:spPr>
          <a:xfrm>
            <a:off x="6351210" y="364633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4D68DF7-5FAF-5AF2-0C9C-EC5DDA77402A}"/>
              </a:ext>
            </a:extLst>
          </p:cNvPr>
          <p:cNvSpPr/>
          <p:nvPr/>
        </p:nvSpPr>
        <p:spPr>
          <a:xfrm>
            <a:off x="6351210" y="390878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9691A05-4EDC-C7CC-7331-C6CF51CA9490}"/>
              </a:ext>
            </a:extLst>
          </p:cNvPr>
          <p:cNvSpPr/>
          <p:nvPr/>
        </p:nvSpPr>
        <p:spPr>
          <a:xfrm>
            <a:off x="6301902" y="396030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6AA79393-D3C7-3480-AF3A-827DBC85CDB9}"/>
              </a:ext>
            </a:extLst>
          </p:cNvPr>
          <p:cNvSpPr/>
          <p:nvPr/>
        </p:nvSpPr>
        <p:spPr>
          <a:xfrm>
            <a:off x="6313513" y="403281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0C8DC5AF-4F90-4FB2-FB56-69338A7942C9}"/>
              </a:ext>
            </a:extLst>
          </p:cNvPr>
          <p:cNvSpPr/>
          <p:nvPr/>
        </p:nvSpPr>
        <p:spPr>
          <a:xfrm>
            <a:off x="6084151" y="415670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756B01C-41C2-E85B-D7C1-F2E94FD144B2}"/>
              </a:ext>
            </a:extLst>
          </p:cNvPr>
          <p:cNvSpPr/>
          <p:nvPr/>
        </p:nvSpPr>
        <p:spPr>
          <a:xfrm>
            <a:off x="6075986" y="431228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2B9EB62-6F80-EB16-5E35-7C6822422C08}"/>
              </a:ext>
            </a:extLst>
          </p:cNvPr>
          <p:cNvSpPr/>
          <p:nvPr/>
        </p:nvSpPr>
        <p:spPr>
          <a:xfrm>
            <a:off x="6069441" y="456393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857DC47-E571-F4D4-624B-E64D22007A0E}"/>
              </a:ext>
            </a:extLst>
          </p:cNvPr>
          <p:cNvSpPr/>
          <p:nvPr/>
        </p:nvSpPr>
        <p:spPr>
          <a:xfrm>
            <a:off x="6249643" y="433506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06F7157-E156-8794-399B-369FA53B1BD6}"/>
              </a:ext>
            </a:extLst>
          </p:cNvPr>
          <p:cNvSpPr/>
          <p:nvPr/>
        </p:nvSpPr>
        <p:spPr>
          <a:xfrm>
            <a:off x="6264205" y="420123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E7AA0871-DFB5-C4A9-C95A-FC289C8FD9EB}"/>
              </a:ext>
            </a:extLst>
          </p:cNvPr>
          <p:cNvSpPr/>
          <p:nvPr/>
        </p:nvSpPr>
        <p:spPr>
          <a:xfrm>
            <a:off x="6317854" y="409413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4D34CEF-6E0D-524A-ADEC-7E449D969C33}"/>
              </a:ext>
            </a:extLst>
          </p:cNvPr>
          <p:cNvSpPr/>
          <p:nvPr/>
        </p:nvSpPr>
        <p:spPr>
          <a:xfrm>
            <a:off x="6519159" y="429736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734CD36A-0E94-4378-D001-3EC9A520AECF}"/>
              </a:ext>
            </a:extLst>
          </p:cNvPr>
          <p:cNvSpPr/>
          <p:nvPr/>
        </p:nvSpPr>
        <p:spPr>
          <a:xfrm>
            <a:off x="6519159" y="435511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F618181C-DBE6-6A97-5DAC-EB3C5077CEE8}"/>
              </a:ext>
            </a:extLst>
          </p:cNvPr>
          <p:cNvSpPr/>
          <p:nvPr/>
        </p:nvSpPr>
        <p:spPr>
          <a:xfrm>
            <a:off x="6617422" y="428849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4F85D6EF-1871-2AAC-D68E-0DA975BD7744}"/>
              </a:ext>
            </a:extLst>
          </p:cNvPr>
          <p:cNvSpPr/>
          <p:nvPr/>
        </p:nvSpPr>
        <p:spPr>
          <a:xfrm>
            <a:off x="6692816" y="420901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10952F72-D71A-3771-98C6-020BC7FB11B0}"/>
              </a:ext>
            </a:extLst>
          </p:cNvPr>
          <p:cNvSpPr/>
          <p:nvPr/>
        </p:nvSpPr>
        <p:spPr>
          <a:xfrm>
            <a:off x="6686251" y="439752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EA67C7DE-A7EA-3418-B17F-A5689ACB4A30}"/>
              </a:ext>
            </a:extLst>
          </p:cNvPr>
          <p:cNvSpPr/>
          <p:nvPr/>
        </p:nvSpPr>
        <p:spPr>
          <a:xfrm>
            <a:off x="6798930" y="380819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E4F18326-7A68-686B-F410-A724F299DF19}"/>
              </a:ext>
            </a:extLst>
          </p:cNvPr>
          <p:cNvSpPr/>
          <p:nvPr/>
        </p:nvSpPr>
        <p:spPr>
          <a:xfrm>
            <a:off x="6947486" y="381290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BBCAD468-0106-322F-82C5-281A7CE45637}"/>
              </a:ext>
            </a:extLst>
          </p:cNvPr>
          <p:cNvSpPr/>
          <p:nvPr/>
        </p:nvSpPr>
        <p:spPr>
          <a:xfrm>
            <a:off x="7019930" y="399800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436D4FFF-E39B-F124-0B55-02F51350F79A}"/>
              </a:ext>
            </a:extLst>
          </p:cNvPr>
          <p:cNvSpPr/>
          <p:nvPr/>
        </p:nvSpPr>
        <p:spPr>
          <a:xfrm>
            <a:off x="7186756" y="384588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85AA2CC3-BECC-26DA-767F-9703C2F6ABE2}"/>
              </a:ext>
            </a:extLst>
          </p:cNvPr>
          <p:cNvSpPr/>
          <p:nvPr/>
        </p:nvSpPr>
        <p:spPr>
          <a:xfrm>
            <a:off x="7271083" y="399983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9825E04D-F3EF-D5CA-03D6-4005304C91A7}"/>
              </a:ext>
            </a:extLst>
          </p:cNvPr>
          <p:cNvSpPr/>
          <p:nvPr/>
        </p:nvSpPr>
        <p:spPr>
          <a:xfrm>
            <a:off x="7312701" y="408130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7EFB6D7E-8944-2B6B-0F45-FAC0E1153D0D}"/>
              </a:ext>
            </a:extLst>
          </p:cNvPr>
          <p:cNvSpPr/>
          <p:nvPr/>
        </p:nvSpPr>
        <p:spPr>
          <a:xfrm>
            <a:off x="7312701" y="417053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849626E5-B59F-A205-F8AA-549FDE4CFE75}"/>
              </a:ext>
            </a:extLst>
          </p:cNvPr>
          <p:cNvSpPr/>
          <p:nvPr/>
        </p:nvSpPr>
        <p:spPr>
          <a:xfrm>
            <a:off x="7441988" y="436984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4255089D-6096-8BBA-0B6A-701D0D32C65E}"/>
              </a:ext>
            </a:extLst>
          </p:cNvPr>
          <p:cNvSpPr/>
          <p:nvPr/>
        </p:nvSpPr>
        <p:spPr>
          <a:xfrm>
            <a:off x="7549183" y="384588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71ECF66D-D50B-EE84-CA79-10B49D92C3BE}"/>
              </a:ext>
            </a:extLst>
          </p:cNvPr>
          <p:cNvSpPr/>
          <p:nvPr/>
        </p:nvSpPr>
        <p:spPr>
          <a:xfrm>
            <a:off x="7624577" y="420822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E538190-DE25-56B2-FD56-02562160E095}"/>
              </a:ext>
            </a:extLst>
          </p:cNvPr>
          <p:cNvSpPr/>
          <p:nvPr/>
        </p:nvSpPr>
        <p:spPr>
          <a:xfrm>
            <a:off x="7624577" y="392128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1CBEFFF8-7F98-7796-ED16-00EB1C05CFB3}"/>
              </a:ext>
            </a:extLst>
          </p:cNvPr>
          <p:cNvSpPr/>
          <p:nvPr/>
        </p:nvSpPr>
        <p:spPr>
          <a:xfrm>
            <a:off x="7757598" y="368697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73BA4823-078C-CB65-28F1-2C92C0DB2567}"/>
              </a:ext>
            </a:extLst>
          </p:cNvPr>
          <p:cNvSpPr/>
          <p:nvPr/>
        </p:nvSpPr>
        <p:spPr>
          <a:xfrm>
            <a:off x="7783032" y="376893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6D78C6B5-8FA9-D835-3734-1EE2F869A640}"/>
              </a:ext>
            </a:extLst>
          </p:cNvPr>
          <p:cNvSpPr/>
          <p:nvPr/>
        </p:nvSpPr>
        <p:spPr>
          <a:xfrm>
            <a:off x="7793473" y="394450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741BC6C6-41E1-695B-0CAF-E6F7AE9F5F48}"/>
              </a:ext>
            </a:extLst>
          </p:cNvPr>
          <p:cNvSpPr/>
          <p:nvPr/>
        </p:nvSpPr>
        <p:spPr>
          <a:xfrm>
            <a:off x="7867354" y="393499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E718E22-3CB8-2712-9452-62EF23666663}"/>
              </a:ext>
            </a:extLst>
          </p:cNvPr>
          <p:cNvSpPr/>
          <p:nvPr/>
        </p:nvSpPr>
        <p:spPr>
          <a:xfrm>
            <a:off x="8126971" y="374280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9012410A-FE3B-BFCE-9113-2ED9354BB9C9}"/>
              </a:ext>
            </a:extLst>
          </p:cNvPr>
          <p:cNvSpPr/>
          <p:nvPr/>
        </p:nvSpPr>
        <p:spPr>
          <a:xfrm>
            <a:off x="8267725" y="370517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7C0E2CA3-E2BA-3DD7-05E0-FF09CA625AFA}"/>
              </a:ext>
            </a:extLst>
          </p:cNvPr>
          <p:cNvSpPr/>
          <p:nvPr/>
        </p:nvSpPr>
        <p:spPr>
          <a:xfrm>
            <a:off x="8100134" y="399511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2E63B6C8-4D85-C56F-8F65-A177E9F383E1}"/>
              </a:ext>
            </a:extLst>
          </p:cNvPr>
          <p:cNvSpPr/>
          <p:nvPr/>
        </p:nvSpPr>
        <p:spPr>
          <a:xfrm>
            <a:off x="8126971" y="408462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AB102280-C007-C802-087E-F611100EF648}"/>
              </a:ext>
            </a:extLst>
          </p:cNvPr>
          <p:cNvSpPr/>
          <p:nvPr/>
        </p:nvSpPr>
        <p:spPr>
          <a:xfrm>
            <a:off x="8203564" y="406064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595A2F99-4270-5B09-76A4-AE876FDC37A3}"/>
              </a:ext>
            </a:extLst>
          </p:cNvPr>
          <p:cNvSpPr/>
          <p:nvPr/>
        </p:nvSpPr>
        <p:spPr>
          <a:xfrm>
            <a:off x="8741915" y="354235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D6835D1F-E271-65D0-757E-CBAD2B726094}"/>
              </a:ext>
            </a:extLst>
          </p:cNvPr>
          <p:cNvSpPr/>
          <p:nvPr/>
        </p:nvSpPr>
        <p:spPr>
          <a:xfrm>
            <a:off x="8574148" y="361360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6179FA79-3198-5ABB-D833-066472603B3F}"/>
              </a:ext>
            </a:extLst>
          </p:cNvPr>
          <p:cNvSpPr/>
          <p:nvPr/>
        </p:nvSpPr>
        <p:spPr>
          <a:xfrm>
            <a:off x="8580881" y="375381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35940F32-75EC-E3FC-924D-D2AEEFA42FB1}"/>
              </a:ext>
            </a:extLst>
          </p:cNvPr>
          <p:cNvSpPr/>
          <p:nvPr/>
        </p:nvSpPr>
        <p:spPr>
          <a:xfrm>
            <a:off x="8505487" y="386845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148CA0A7-7EC9-16FF-F422-5A1AF08D6F84}"/>
              </a:ext>
            </a:extLst>
          </p:cNvPr>
          <p:cNvSpPr/>
          <p:nvPr/>
        </p:nvSpPr>
        <p:spPr>
          <a:xfrm>
            <a:off x="8529319" y="397097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658BF0CF-42B6-802A-9C70-6E1E2FCCF97F}"/>
              </a:ext>
            </a:extLst>
          </p:cNvPr>
          <p:cNvSpPr/>
          <p:nvPr/>
        </p:nvSpPr>
        <p:spPr>
          <a:xfrm>
            <a:off x="8529319" y="422176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9A27CF20-F726-6354-FB2E-5BE4D3D1870E}"/>
              </a:ext>
            </a:extLst>
          </p:cNvPr>
          <p:cNvSpPr/>
          <p:nvPr/>
        </p:nvSpPr>
        <p:spPr>
          <a:xfrm>
            <a:off x="8516521" y="415670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831429F4-D1B7-1008-E9C0-8DFBDB9DBBB3}"/>
              </a:ext>
            </a:extLst>
          </p:cNvPr>
          <p:cNvSpPr/>
          <p:nvPr/>
        </p:nvSpPr>
        <p:spPr>
          <a:xfrm>
            <a:off x="8600309" y="411900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649CA0FD-583A-1559-F28E-657C53E4DE71}"/>
              </a:ext>
            </a:extLst>
          </p:cNvPr>
          <p:cNvSpPr/>
          <p:nvPr/>
        </p:nvSpPr>
        <p:spPr>
          <a:xfrm>
            <a:off x="8692459" y="378737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9B77AA17-FDAA-E63E-6B05-EDA469D552D3}"/>
              </a:ext>
            </a:extLst>
          </p:cNvPr>
          <p:cNvSpPr/>
          <p:nvPr/>
        </p:nvSpPr>
        <p:spPr>
          <a:xfrm>
            <a:off x="8853750" y="378050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B2F40B8-A155-BC3E-9322-F14FB5979B48}"/>
              </a:ext>
            </a:extLst>
          </p:cNvPr>
          <p:cNvSpPr/>
          <p:nvPr/>
        </p:nvSpPr>
        <p:spPr>
          <a:xfrm>
            <a:off x="8741915" y="402946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AFDD8039-C983-7286-0F1D-F1710FEA8C4B}"/>
              </a:ext>
            </a:extLst>
          </p:cNvPr>
          <p:cNvSpPr/>
          <p:nvPr/>
        </p:nvSpPr>
        <p:spPr>
          <a:xfrm>
            <a:off x="9149204" y="420657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EF70EB96-4DE5-52F1-C94B-86B13AE7ECE6}"/>
              </a:ext>
            </a:extLst>
          </p:cNvPr>
          <p:cNvSpPr/>
          <p:nvPr/>
        </p:nvSpPr>
        <p:spPr>
          <a:xfrm>
            <a:off x="8947252" y="394797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485C636A-8204-1B7D-EB70-C443FF445F6F}"/>
              </a:ext>
            </a:extLst>
          </p:cNvPr>
          <p:cNvSpPr/>
          <p:nvPr/>
        </p:nvSpPr>
        <p:spPr>
          <a:xfrm>
            <a:off x="8965328" y="376388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61989C1B-DF2E-2665-0C6C-2A3C629381AE}"/>
              </a:ext>
            </a:extLst>
          </p:cNvPr>
          <p:cNvSpPr/>
          <p:nvPr/>
        </p:nvSpPr>
        <p:spPr>
          <a:xfrm>
            <a:off x="9034059" y="381290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ED912981-FFA6-5A0E-D791-EB5F836187EA}"/>
              </a:ext>
            </a:extLst>
          </p:cNvPr>
          <p:cNvSpPr/>
          <p:nvPr/>
        </p:nvSpPr>
        <p:spPr>
          <a:xfrm>
            <a:off x="9003025" y="387741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8A5BEB2D-0A8B-BA81-80AE-74FE2249061F}"/>
              </a:ext>
            </a:extLst>
          </p:cNvPr>
          <p:cNvSpPr/>
          <p:nvPr/>
        </p:nvSpPr>
        <p:spPr>
          <a:xfrm>
            <a:off x="9148495" y="381819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DF5DF7EC-DAE0-3804-6CB9-051B73D34C81}"/>
              </a:ext>
            </a:extLst>
          </p:cNvPr>
          <p:cNvSpPr/>
          <p:nvPr/>
        </p:nvSpPr>
        <p:spPr>
          <a:xfrm>
            <a:off x="9122497" y="391972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165F1F31-7E7C-D273-FD8C-1CC1300D4D16}"/>
              </a:ext>
            </a:extLst>
          </p:cNvPr>
          <p:cNvSpPr/>
          <p:nvPr/>
        </p:nvSpPr>
        <p:spPr>
          <a:xfrm>
            <a:off x="9136585" y="367842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1DA84B45-7458-1AFD-D48E-1CC27A7EFB8C}"/>
              </a:ext>
            </a:extLst>
          </p:cNvPr>
          <p:cNvSpPr/>
          <p:nvPr/>
        </p:nvSpPr>
        <p:spPr>
          <a:xfrm>
            <a:off x="9197891" y="355878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36BF2827-E72F-D700-A345-8C38178F3FC3}"/>
              </a:ext>
            </a:extLst>
          </p:cNvPr>
          <p:cNvSpPr/>
          <p:nvPr/>
        </p:nvSpPr>
        <p:spPr>
          <a:xfrm>
            <a:off x="9228958" y="359692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7429E1A4-B6D8-0E71-CE34-C3720EC37AA4}"/>
              </a:ext>
            </a:extLst>
          </p:cNvPr>
          <p:cNvSpPr/>
          <p:nvPr/>
        </p:nvSpPr>
        <p:spPr>
          <a:xfrm>
            <a:off x="9327961" y="350566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8E625ED1-633A-7B36-776D-AE84982ED6A2}"/>
              </a:ext>
            </a:extLst>
          </p:cNvPr>
          <p:cNvSpPr/>
          <p:nvPr/>
        </p:nvSpPr>
        <p:spPr>
          <a:xfrm>
            <a:off x="9623264" y="334035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3EBAEB53-1480-62DE-1D9B-BFD3BDB7E0ED}"/>
              </a:ext>
            </a:extLst>
          </p:cNvPr>
          <p:cNvSpPr/>
          <p:nvPr/>
        </p:nvSpPr>
        <p:spPr>
          <a:xfrm>
            <a:off x="9544797" y="352004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913D38E6-E538-A765-8628-BFA3629DE2E7}"/>
              </a:ext>
            </a:extLst>
          </p:cNvPr>
          <p:cNvSpPr/>
          <p:nvPr/>
        </p:nvSpPr>
        <p:spPr>
          <a:xfrm>
            <a:off x="9492253" y="404692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4E3FD738-BF10-9CA0-246F-3539B6583071}"/>
              </a:ext>
            </a:extLst>
          </p:cNvPr>
          <p:cNvSpPr/>
          <p:nvPr/>
        </p:nvSpPr>
        <p:spPr>
          <a:xfrm>
            <a:off x="9518484" y="390878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EA1AA08F-65A2-8D52-9191-258CF8BB17E4}"/>
              </a:ext>
            </a:extLst>
          </p:cNvPr>
          <p:cNvSpPr/>
          <p:nvPr/>
        </p:nvSpPr>
        <p:spPr>
          <a:xfrm>
            <a:off x="9745342" y="371612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F0A41755-3A9E-9A79-A596-5E870B1F47B3}"/>
              </a:ext>
            </a:extLst>
          </p:cNvPr>
          <p:cNvSpPr/>
          <p:nvPr/>
        </p:nvSpPr>
        <p:spPr>
          <a:xfrm>
            <a:off x="9722631" y="362545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D8DABAC5-123B-5C9C-B71D-478238F33222}"/>
              </a:ext>
            </a:extLst>
          </p:cNvPr>
          <p:cNvSpPr/>
          <p:nvPr/>
        </p:nvSpPr>
        <p:spPr>
          <a:xfrm>
            <a:off x="9855917" y="359200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A4265114-3565-4867-6F26-6087E2215C6A}"/>
              </a:ext>
            </a:extLst>
          </p:cNvPr>
          <p:cNvSpPr/>
          <p:nvPr/>
        </p:nvSpPr>
        <p:spPr>
          <a:xfrm>
            <a:off x="9934169" y="343837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465F8BA7-DE22-AE2D-B439-9B8B15E971AE}"/>
              </a:ext>
            </a:extLst>
          </p:cNvPr>
          <p:cNvSpPr/>
          <p:nvPr/>
        </p:nvSpPr>
        <p:spPr>
          <a:xfrm>
            <a:off x="10073919" y="350566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D10DB773-5277-E815-4E29-18A22C1E75A6}"/>
              </a:ext>
            </a:extLst>
          </p:cNvPr>
          <p:cNvSpPr/>
          <p:nvPr/>
        </p:nvSpPr>
        <p:spPr>
          <a:xfrm>
            <a:off x="10141234" y="352004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8F36E991-03AD-FE5B-E977-0589199719A8}"/>
              </a:ext>
            </a:extLst>
          </p:cNvPr>
          <p:cNvSpPr/>
          <p:nvPr/>
        </p:nvSpPr>
        <p:spPr>
          <a:xfrm>
            <a:off x="10088212" y="370908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CB0E2292-F180-745E-7086-DEA7C5EEDA10}"/>
              </a:ext>
            </a:extLst>
          </p:cNvPr>
          <p:cNvSpPr/>
          <p:nvPr/>
        </p:nvSpPr>
        <p:spPr>
          <a:xfrm>
            <a:off x="10321539" y="346950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4846EAC8-FE49-0BE8-D193-20A21623C2C7}"/>
              </a:ext>
            </a:extLst>
          </p:cNvPr>
          <p:cNvSpPr/>
          <p:nvPr/>
        </p:nvSpPr>
        <p:spPr>
          <a:xfrm>
            <a:off x="10283156" y="377824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244770AC-69AE-3D09-0ADC-F5A5906AB6DC}"/>
              </a:ext>
            </a:extLst>
          </p:cNvPr>
          <p:cNvSpPr/>
          <p:nvPr/>
        </p:nvSpPr>
        <p:spPr>
          <a:xfrm>
            <a:off x="10312632" y="379987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AC4F02D8-7C12-8B95-0F50-0D257300B906}"/>
              </a:ext>
            </a:extLst>
          </p:cNvPr>
          <p:cNvSpPr/>
          <p:nvPr/>
        </p:nvSpPr>
        <p:spPr>
          <a:xfrm>
            <a:off x="10277564" y="384262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C626547-06F5-61F0-4317-06E7AC5F3BBD}"/>
              </a:ext>
            </a:extLst>
          </p:cNvPr>
          <p:cNvSpPr/>
          <p:nvPr/>
        </p:nvSpPr>
        <p:spPr>
          <a:xfrm>
            <a:off x="10324498" y="360927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84866BA1-5A42-B6D5-C5DF-9612CE989AF0}"/>
              </a:ext>
            </a:extLst>
          </p:cNvPr>
          <p:cNvSpPr/>
          <p:nvPr/>
        </p:nvSpPr>
        <p:spPr>
          <a:xfrm>
            <a:off x="10390985" y="366741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D9B01D7B-7335-8CD2-891D-C3E9E7F6E5C5}"/>
              </a:ext>
            </a:extLst>
          </p:cNvPr>
          <p:cNvSpPr/>
          <p:nvPr/>
        </p:nvSpPr>
        <p:spPr>
          <a:xfrm>
            <a:off x="10525356" y="371322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DEAB2360-7127-2837-09AA-27123837740A}"/>
              </a:ext>
            </a:extLst>
          </p:cNvPr>
          <p:cNvSpPr/>
          <p:nvPr/>
        </p:nvSpPr>
        <p:spPr>
          <a:xfrm>
            <a:off x="10460743" y="362545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00F47DF8-7371-B1BA-D1A2-2432F5DBCC54}"/>
              </a:ext>
            </a:extLst>
          </p:cNvPr>
          <p:cNvSpPr/>
          <p:nvPr/>
        </p:nvSpPr>
        <p:spPr>
          <a:xfrm>
            <a:off x="10448733" y="399757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CAAE92D8-CD05-1239-AA4A-66799E60D811}"/>
              </a:ext>
            </a:extLst>
          </p:cNvPr>
          <p:cNvSpPr/>
          <p:nvPr/>
        </p:nvSpPr>
        <p:spPr>
          <a:xfrm>
            <a:off x="10586071" y="407505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106B7F78-8D47-D299-7043-FEF9AD04074B}"/>
              </a:ext>
            </a:extLst>
          </p:cNvPr>
          <p:cNvSpPr/>
          <p:nvPr/>
        </p:nvSpPr>
        <p:spPr>
          <a:xfrm>
            <a:off x="10661329" y="399308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CDD4F958-BB7D-BB15-4374-6F0F7769FA7E}"/>
              </a:ext>
            </a:extLst>
          </p:cNvPr>
          <p:cNvSpPr/>
          <p:nvPr/>
        </p:nvSpPr>
        <p:spPr>
          <a:xfrm>
            <a:off x="10455138" y="354537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C035DFFF-EBF3-DED2-FE06-CC70EE24A5D5}"/>
              </a:ext>
            </a:extLst>
          </p:cNvPr>
          <p:cNvSpPr/>
          <p:nvPr/>
        </p:nvSpPr>
        <p:spPr>
          <a:xfrm>
            <a:off x="10548374" y="343868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08CB4DB5-A506-0D15-93A9-F2B604E42360}"/>
              </a:ext>
            </a:extLst>
          </p:cNvPr>
          <p:cNvSpPr/>
          <p:nvPr/>
        </p:nvSpPr>
        <p:spPr>
          <a:xfrm>
            <a:off x="10594962" y="352790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26139906-A59C-86A6-70A3-BA28CA800BD0}"/>
              </a:ext>
            </a:extLst>
          </p:cNvPr>
          <p:cNvSpPr/>
          <p:nvPr/>
        </p:nvSpPr>
        <p:spPr>
          <a:xfrm>
            <a:off x="10684918" y="354198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B0471052-149F-EFD2-EFAF-5F7536A62B75}"/>
              </a:ext>
            </a:extLst>
          </p:cNvPr>
          <p:cNvSpPr/>
          <p:nvPr/>
        </p:nvSpPr>
        <p:spPr>
          <a:xfrm>
            <a:off x="10919865" y="330265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07CD1C81-F8A7-7D62-5FA7-649B380665E3}"/>
              </a:ext>
            </a:extLst>
          </p:cNvPr>
          <p:cNvSpPr/>
          <p:nvPr/>
        </p:nvSpPr>
        <p:spPr>
          <a:xfrm>
            <a:off x="11009821" y="334035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F835B598-51DD-43EC-4135-82CCB2F72F03}"/>
              </a:ext>
            </a:extLst>
          </p:cNvPr>
          <p:cNvSpPr/>
          <p:nvPr/>
        </p:nvSpPr>
        <p:spPr>
          <a:xfrm>
            <a:off x="11099777" y="329070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DBC24359-D250-A17F-62E1-8C3235E83FB8}"/>
              </a:ext>
            </a:extLst>
          </p:cNvPr>
          <p:cNvSpPr/>
          <p:nvPr/>
        </p:nvSpPr>
        <p:spPr>
          <a:xfrm>
            <a:off x="11241992" y="326495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B6920CE4-FF89-416B-421D-912B1F02F2DA}"/>
              </a:ext>
            </a:extLst>
          </p:cNvPr>
          <p:cNvSpPr/>
          <p:nvPr/>
        </p:nvSpPr>
        <p:spPr>
          <a:xfrm>
            <a:off x="11130936" y="397097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86866A3B-8935-B010-DB1B-12E6A7DB541A}"/>
              </a:ext>
            </a:extLst>
          </p:cNvPr>
          <p:cNvSpPr/>
          <p:nvPr/>
        </p:nvSpPr>
        <p:spPr>
          <a:xfrm>
            <a:off x="10971123" y="400923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C3A1D095-ED31-0663-EB00-A2E92DB23407}"/>
              </a:ext>
            </a:extLst>
          </p:cNvPr>
          <p:cNvSpPr/>
          <p:nvPr/>
        </p:nvSpPr>
        <p:spPr>
          <a:xfrm>
            <a:off x="10818489" y="397467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15733D61-34E2-6A69-102A-F8F7FAD86629}"/>
              </a:ext>
            </a:extLst>
          </p:cNvPr>
          <p:cNvSpPr/>
          <p:nvPr/>
        </p:nvSpPr>
        <p:spPr>
          <a:xfrm>
            <a:off x="11494514" y="334035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9469524F-6E9D-DA23-D121-1E09C290678A}"/>
              </a:ext>
            </a:extLst>
          </p:cNvPr>
          <p:cNvSpPr/>
          <p:nvPr/>
        </p:nvSpPr>
        <p:spPr>
          <a:xfrm>
            <a:off x="10773463" y="370888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B3476C0E-0016-F1D6-440E-FA9227D5AC07}"/>
              </a:ext>
            </a:extLst>
          </p:cNvPr>
          <p:cNvSpPr/>
          <p:nvPr/>
        </p:nvSpPr>
        <p:spPr>
          <a:xfrm>
            <a:off x="10833417" y="368697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09A34E7A-CACB-1986-DA97-963C88F4FB93}"/>
              </a:ext>
            </a:extLst>
          </p:cNvPr>
          <p:cNvSpPr/>
          <p:nvPr/>
        </p:nvSpPr>
        <p:spPr>
          <a:xfrm>
            <a:off x="10838986" y="365352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C13C045C-4D67-72B0-1C50-F8023B4FF577}"/>
              </a:ext>
            </a:extLst>
          </p:cNvPr>
          <p:cNvSpPr/>
          <p:nvPr/>
        </p:nvSpPr>
        <p:spPr>
          <a:xfrm>
            <a:off x="10893883" y="355430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2D146047-80E2-97BC-E734-754390A97031}"/>
              </a:ext>
            </a:extLst>
          </p:cNvPr>
          <p:cNvSpPr/>
          <p:nvPr/>
        </p:nvSpPr>
        <p:spPr>
          <a:xfrm>
            <a:off x="10996613" y="346440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27A7DB8E-06D3-0EBB-7570-7D5342F94AF5}"/>
              </a:ext>
            </a:extLst>
          </p:cNvPr>
          <p:cNvSpPr/>
          <p:nvPr/>
        </p:nvSpPr>
        <p:spPr>
          <a:xfrm>
            <a:off x="11047518" y="342110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FB0F26BF-5273-B311-5D12-547143BE0751}"/>
              </a:ext>
            </a:extLst>
          </p:cNvPr>
          <p:cNvSpPr/>
          <p:nvPr/>
        </p:nvSpPr>
        <p:spPr>
          <a:xfrm>
            <a:off x="11137474" y="341358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00EDD510-2F07-9DDA-C8A0-0DD1AFCE9ACB}"/>
              </a:ext>
            </a:extLst>
          </p:cNvPr>
          <p:cNvSpPr/>
          <p:nvPr/>
        </p:nvSpPr>
        <p:spPr>
          <a:xfrm>
            <a:off x="11131441" y="381594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5914567D-F0B8-E4E2-D901-80C6A0FA2718}"/>
              </a:ext>
            </a:extLst>
          </p:cNvPr>
          <p:cNvSpPr/>
          <p:nvPr/>
        </p:nvSpPr>
        <p:spPr>
          <a:xfrm>
            <a:off x="10971123" y="385187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6AB27DB1-3EEB-9699-A5A7-63854BF6D1C0}"/>
              </a:ext>
            </a:extLst>
          </p:cNvPr>
          <p:cNvSpPr/>
          <p:nvPr/>
        </p:nvSpPr>
        <p:spPr>
          <a:xfrm>
            <a:off x="10918340" y="389229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8C2D3A15-E87A-8268-3D30-9F5E7F73C26C}"/>
              </a:ext>
            </a:extLst>
          </p:cNvPr>
          <p:cNvSpPr/>
          <p:nvPr/>
        </p:nvSpPr>
        <p:spPr>
          <a:xfrm>
            <a:off x="10831641" y="383757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8C4BCE85-607D-753E-D3FF-1F07F3521A66}"/>
              </a:ext>
            </a:extLst>
          </p:cNvPr>
          <p:cNvSpPr/>
          <p:nvPr/>
        </p:nvSpPr>
        <p:spPr>
          <a:xfrm>
            <a:off x="10856186" y="380819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8A89C2EF-75F8-CB41-EE65-973384204767}"/>
              </a:ext>
            </a:extLst>
          </p:cNvPr>
          <p:cNvSpPr/>
          <p:nvPr/>
        </p:nvSpPr>
        <p:spPr>
          <a:xfrm>
            <a:off x="10890235" y="376178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CC2E6E98-BD04-34DD-0095-8618AB265640}"/>
              </a:ext>
            </a:extLst>
          </p:cNvPr>
          <p:cNvSpPr/>
          <p:nvPr/>
        </p:nvSpPr>
        <p:spPr>
          <a:xfrm>
            <a:off x="10967764" y="372892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F544E65A-1C9B-7F68-BD2D-2885D5358126}"/>
              </a:ext>
            </a:extLst>
          </p:cNvPr>
          <p:cNvSpPr/>
          <p:nvPr/>
        </p:nvSpPr>
        <p:spPr>
          <a:xfrm>
            <a:off x="10943619" y="368136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DD7FC6DF-1D90-38D9-53B6-612D27C46F34}"/>
              </a:ext>
            </a:extLst>
          </p:cNvPr>
          <p:cNvSpPr/>
          <p:nvPr/>
        </p:nvSpPr>
        <p:spPr>
          <a:xfrm>
            <a:off x="10954734" y="363126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77B54331-2661-4DA2-AC9F-AB1BF69E8D44}"/>
              </a:ext>
            </a:extLst>
          </p:cNvPr>
          <p:cNvSpPr/>
          <p:nvPr/>
        </p:nvSpPr>
        <p:spPr>
          <a:xfrm>
            <a:off x="11006506" y="367052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3D4650F5-4AFF-0740-AEAA-CD6223102643}"/>
              </a:ext>
            </a:extLst>
          </p:cNvPr>
          <p:cNvSpPr/>
          <p:nvPr/>
        </p:nvSpPr>
        <p:spPr>
          <a:xfrm>
            <a:off x="11085794" y="366896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805FAB70-2C00-BDE0-D53E-63B965AC9424}"/>
              </a:ext>
            </a:extLst>
          </p:cNvPr>
          <p:cNvSpPr/>
          <p:nvPr/>
        </p:nvSpPr>
        <p:spPr>
          <a:xfrm>
            <a:off x="11080387" y="374806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88F8D283-BAA3-7CD6-CF2A-4EFAF1A70278}"/>
              </a:ext>
            </a:extLst>
          </p:cNvPr>
          <p:cNvSpPr/>
          <p:nvPr/>
        </p:nvSpPr>
        <p:spPr>
          <a:xfrm>
            <a:off x="11221472" y="376517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C6BA6A1B-8F1D-AC5B-6BB3-969D88784495}"/>
              </a:ext>
            </a:extLst>
          </p:cNvPr>
          <p:cNvSpPr/>
          <p:nvPr/>
        </p:nvSpPr>
        <p:spPr>
          <a:xfrm>
            <a:off x="11320952" y="373154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18582046-AE89-AE61-5FC0-5C242921B7C4}"/>
              </a:ext>
            </a:extLst>
          </p:cNvPr>
          <p:cNvSpPr/>
          <p:nvPr/>
        </p:nvSpPr>
        <p:spPr>
          <a:xfrm>
            <a:off x="11286801" y="364154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4A27C121-57CC-3265-5BD1-2FC6925E7026}"/>
              </a:ext>
            </a:extLst>
          </p:cNvPr>
          <p:cNvSpPr/>
          <p:nvPr/>
        </p:nvSpPr>
        <p:spPr>
          <a:xfrm>
            <a:off x="11486858" y="358270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1039A665-1384-5ABF-FA98-81CAC9DB20A3}"/>
              </a:ext>
            </a:extLst>
          </p:cNvPr>
          <p:cNvSpPr/>
          <p:nvPr/>
        </p:nvSpPr>
        <p:spPr>
          <a:xfrm>
            <a:off x="11486638" y="348655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8C8DACB-2945-2672-0440-61B47DEF7460}"/>
              </a:ext>
            </a:extLst>
          </p:cNvPr>
          <p:cNvSpPr/>
          <p:nvPr/>
        </p:nvSpPr>
        <p:spPr>
          <a:xfrm>
            <a:off x="11146654" y="357334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A353E480-3F77-6FE1-67B7-003202BA29C1}"/>
              </a:ext>
            </a:extLst>
          </p:cNvPr>
          <p:cNvSpPr/>
          <p:nvPr/>
        </p:nvSpPr>
        <p:spPr>
          <a:xfrm>
            <a:off x="11196390" y="353225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3DC93038-24AF-268F-B690-29E1DAF47ED1}"/>
              </a:ext>
            </a:extLst>
          </p:cNvPr>
          <p:cNvSpPr/>
          <p:nvPr/>
        </p:nvSpPr>
        <p:spPr>
          <a:xfrm>
            <a:off x="11241992" y="339130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DEC556B2-D1C8-EFE5-D443-51F64D572723}"/>
              </a:ext>
            </a:extLst>
          </p:cNvPr>
          <p:cNvSpPr/>
          <p:nvPr/>
        </p:nvSpPr>
        <p:spPr>
          <a:xfrm>
            <a:off x="11286801" y="338901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1359E342-3CF9-6AD8-B16F-48BC1FDFF0BF}"/>
              </a:ext>
            </a:extLst>
          </p:cNvPr>
          <p:cNvSpPr/>
          <p:nvPr/>
        </p:nvSpPr>
        <p:spPr>
          <a:xfrm>
            <a:off x="11332628" y="349455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B451AED2-9008-8AA2-EC3F-0949188A4F74}"/>
              </a:ext>
            </a:extLst>
          </p:cNvPr>
          <p:cNvSpPr/>
          <p:nvPr/>
        </p:nvSpPr>
        <p:spPr>
          <a:xfrm>
            <a:off x="11365417" y="343779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08FC772B-F644-F42D-E642-CC10F888E2F4}"/>
              </a:ext>
            </a:extLst>
          </p:cNvPr>
          <p:cNvSpPr/>
          <p:nvPr/>
        </p:nvSpPr>
        <p:spPr>
          <a:xfrm>
            <a:off x="11230568" y="333891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84D597FD-D805-9F08-8DD3-9D4045E0D29B}"/>
              </a:ext>
            </a:extLst>
          </p:cNvPr>
          <p:cNvSpPr/>
          <p:nvPr/>
        </p:nvSpPr>
        <p:spPr>
          <a:xfrm>
            <a:off x="4087586" y="3412671"/>
            <a:ext cx="7473043" cy="1605643"/>
          </a:xfrm>
          <a:custGeom>
            <a:avLst/>
            <a:gdLst>
              <a:gd name="connsiteX0" fmla="*/ 0 w 7473043"/>
              <a:gd name="connsiteY0" fmla="*/ 1605643 h 1605643"/>
              <a:gd name="connsiteX1" fmla="*/ 7473043 w 7473043"/>
              <a:gd name="connsiteY1" fmla="*/ 0 h 160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73043" h="1605643">
                <a:moveTo>
                  <a:pt x="0" y="1605643"/>
                </a:moveTo>
                <a:lnTo>
                  <a:pt x="7473043" y="0"/>
                </a:lnTo>
              </a:path>
            </a:pathLst>
          </a:custGeom>
          <a:noFill/>
          <a:ln w="28575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Freeform: Shape 374">
            <a:extLst>
              <a:ext uri="{FF2B5EF4-FFF2-40B4-BE49-F238E27FC236}">
                <a16:creationId xmlns:a16="http://schemas.microsoft.com/office/drawing/2014/main" id="{288ED0E2-5B4D-4707-516F-C810DB8CAEA6}"/>
              </a:ext>
            </a:extLst>
          </p:cNvPr>
          <p:cNvSpPr/>
          <p:nvPr/>
        </p:nvSpPr>
        <p:spPr>
          <a:xfrm>
            <a:off x="4096657" y="3349171"/>
            <a:ext cx="7474857" cy="1872343"/>
          </a:xfrm>
          <a:custGeom>
            <a:avLst/>
            <a:gdLst>
              <a:gd name="connsiteX0" fmla="*/ 7257 w 7474857"/>
              <a:gd name="connsiteY0" fmla="*/ 1872343 h 1872343"/>
              <a:gd name="connsiteX1" fmla="*/ 0 w 7474857"/>
              <a:gd name="connsiteY1" fmla="*/ 1429658 h 1872343"/>
              <a:gd name="connsiteX2" fmla="*/ 5522686 w 7474857"/>
              <a:gd name="connsiteY2" fmla="*/ 446315 h 1872343"/>
              <a:gd name="connsiteX3" fmla="*/ 7424057 w 7474857"/>
              <a:gd name="connsiteY3" fmla="*/ 0 h 1872343"/>
              <a:gd name="connsiteX4" fmla="*/ 7474857 w 7474857"/>
              <a:gd name="connsiteY4" fmla="*/ 130629 h 1872343"/>
              <a:gd name="connsiteX5" fmla="*/ 5040086 w 7474857"/>
              <a:gd name="connsiteY5" fmla="*/ 620486 h 1872343"/>
              <a:gd name="connsiteX6" fmla="*/ 7257 w 7474857"/>
              <a:gd name="connsiteY6" fmla="*/ 1872343 h 18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74857" h="1872343">
                <a:moveTo>
                  <a:pt x="7257" y="1872343"/>
                </a:moveTo>
                <a:lnTo>
                  <a:pt x="0" y="1429658"/>
                </a:lnTo>
                <a:lnTo>
                  <a:pt x="5522686" y="446315"/>
                </a:lnTo>
                <a:lnTo>
                  <a:pt x="7424057" y="0"/>
                </a:lnTo>
                <a:lnTo>
                  <a:pt x="7474857" y="130629"/>
                </a:lnTo>
                <a:lnTo>
                  <a:pt x="5040086" y="620486"/>
                </a:lnTo>
                <a:lnTo>
                  <a:pt x="7257" y="1872343"/>
                </a:lnTo>
                <a:close/>
              </a:path>
            </a:pathLst>
          </a:custGeom>
          <a:solidFill>
            <a:srgbClr val="B9F5C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8D52054D-DDD8-F76B-BFD5-17B16BA1D164}"/>
              </a:ext>
            </a:extLst>
          </p:cNvPr>
          <p:cNvSpPr txBox="1"/>
          <p:nvPr/>
        </p:nvSpPr>
        <p:spPr>
          <a:xfrm>
            <a:off x="3244886" y="6069420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-35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448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5050"/>
            </a:gs>
            <a:gs pos="40000">
              <a:srgbClr val="2C2C2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0FB83-06E2-1081-1880-BBD48E7C14D0}"/>
              </a:ext>
            </a:extLst>
          </p:cNvPr>
          <p:cNvSpPr/>
          <p:nvPr/>
        </p:nvSpPr>
        <p:spPr>
          <a:xfrm>
            <a:off x="3273896" y="1162071"/>
            <a:ext cx="1406053" cy="1406053"/>
          </a:xfrm>
          <a:prstGeom prst="roundRect">
            <a:avLst>
              <a:gd name="adj" fmla="val 4975"/>
            </a:avLst>
          </a:prstGeom>
          <a:solidFill>
            <a:srgbClr val="282828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9F2868-1113-D157-CFA3-323D793A70F6}"/>
              </a:ext>
            </a:extLst>
          </p:cNvPr>
          <p:cNvSpPr/>
          <p:nvPr/>
        </p:nvSpPr>
        <p:spPr>
          <a:xfrm>
            <a:off x="3008671" y="2809896"/>
            <a:ext cx="9183329" cy="4048104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4855028" y="1898463"/>
            <a:ext cx="4663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Song Popularity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ABBA1-52B1-52B0-7FCF-B752C026021A}"/>
              </a:ext>
            </a:extLst>
          </p:cNvPr>
          <p:cNvSpPr txBox="1"/>
          <p:nvPr/>
        </p:nvSpPr>
        <p:spPr>
          <a:xfrm>
            <a:off x="4855028" y="15828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Analysis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0428254-93DC-0B61-79E4-EADDDF1872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r="6250"/>
          <a:stretch/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C84D17-BBEB-3E1C-AE16-5AF0B8D675B5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19" name="Oval 1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615F22-3E41-C662-BABC-D173AA9D4662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5EAA670-9709-3643-429F-38A8CF406997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BB2942-9CD4-498A-7B56-660BF9D8C434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22" name="Oval 2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8C22072-6BF1-7471-196B-2CA2A17BDDCF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9359809-3B66-918D-1448-3627446086A3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AF279B-8EFB-B906-6B95-2BB083A7D9D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E8E533B-EFC0-D7EF-447E-D9883293DD92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hlinkClick r:id="rId3" action="ppaction://hlinksldjump"/>
            <a:extLst>
              <a:ext uri="{FF2B5EF4-FFF2-40B4-BE49-F238E27FC236}">
                <a16:creationId xmlns:a16="http://schemas.microsoft.com/office/drawing/2014/main" id="{67743BA7-8420-BC6E-9E5D-5E0097FC2C86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73" name="Freeform: Shape 172">
            <a:hlinkClick r:id="rId3" action="ppaction://hlinksldjump"/>
            <a:extLst>
              <a:ext uri="{FF2B5EF4-FFF2-40B4-BE49-F238E27FC236}">
                <a16:creationId xmlns:a16="http://schemas.microsoft.com/office/drawing/2014/main" id="{C10634A3-403D-30EE-7E3F-180E5921DC0D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1ED7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5" name="Freeform: Shape 174">
            <a:hlinkClick r:id="rId4" action="ppaction://hlinksldjump"/>
            <a:extLst>
              <a:ext uri="{FF2B5EF4-FFF2-40B4-BE49-F238E27FC236}">
                <a16:creationId xmlns:a16="http://schemas.microsoft.com/office/drawing/2014/main" id="{5AD03AAD-D2C8-14F6-7E4D-CC3F4759A0D5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84A54C-A0A1-12B8-E765-58C58ED6DC25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3AEE82F-8E04-3FA6-4B6F-BA56B561902C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E7BB666-FF3D-BE9F-D31D-3822674E25B3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FD2BB78-AC39-177C-F29F-F162CEDABB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0" name="TextBox 189">
            <a:hlinkClick r:id="rId5" action="ppaction://hlinksldjump"/>
            <a:extLst>
              <a:ext uri="{FF2B5EF4-FFF2-40B4-BE49-F238E27FC236}">
                <a16:creationId xmlns:a16="http://schemas.microsoft.com/office/drawing/2014/main" id="{645CC381-2BA6-3EC8-BA3F-B78E8954649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191" name="Graphic 14">
            <a:hlinkClick r:id="rId5" action="ppaction://hlinksldjump"/>
            <a:extLst>
              <a:ext uri="{FF2B5EF4-FFF2-40B4-BE49-F238E27FC236}">
                <a16:creationId xmlns:a16="http://schemas.microsoft.com/office/drawing/2014/main" id="{90F198F6-AFD2-3D30-ABC0-DAFE7B7E82D4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2" name="TextBox 191">
            <a:hlinkClick r:id="rId6" action="ppaction://hlinksldjump"/>
            <a:extLst>
              <a:ext uri="{FF2B5EF4-FFF2-40B4-BE49-F238E27FC236}">
                <a16:creationId xmlns:a16="http://schemas.microsoft.com/office/drawing/2014/main" id="{5EBA2807-97C6-B298-3C02-1FBA2D6A369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93" name="Graphic 19">
            <a:hlinkClick r:id="rId6" action="ppaction://hlinksldjump"/>
            <a:extLst>
              <a:ext uri="{FF2B5EF4-FFF2-40B4-BE49-F238E27FC236}">
                <a16:creationId xmlns:a16="http://schemas.microsoft.com/office/drawing/2014/main" id="{D063A4D5-957E-D26D-E47F-4DC6164F012F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94" name="TextBox 193">
            <a:hlinkClick r:id="rId7" action="ppaction://hlinksldjump"/>
            <a:extLst>
              <a:ext uri="{FF2B5EF4-FFF2-40B4-BE49-F238E27FC236}">
                <a16:creationId xmlns:a16="http://schemas.microsoft.com/office/drawing/2014/main" id="{9AE9D91D-FEF1-CEC0-74D6-3D6C9724FA01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64D9F40-3FC9-149A-F551-9AFBE1C6C463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96" name="Freeform: Shape 195">
              <a:hlinkClick r:id="rId7" action="ppaction://hlinksldjump"/>
              <a:extLst>
                <a:ext uri="{FF2B5EF4-FFF2-40B4-BE49-F238E27FC236}">
                  <a16:creationId xmlns:a16="http://schemas.microsoft.com/office/drawing/2014/main" id="{1DED6857-6A45-F07F-4516-1A13734E5DE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hlinkClick r:id="rId7" action="ppaction://hlinksldjump"/>
              <a:extLst>
                <a:ext uri="{FF2B5EF4-FFF2-40B4-BE49-F238E27FC236}">
                  <a16:creationId xmlns:a16="http://schemas.microsoft.com/office/drawing/2014/main" id="{8B47902F-AE61-9AEB-CCA9-ED8A89EE0A70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hlinkClick r:id="rId7" action="ppaction://hlinksldjump"/>
              <a:extLst>
                <a:ext uri="{FF2B5EF4-FFF2-40B4-BE49-F238E27FC236}">
                  <a16:creationId xmlns:a16="http://schemas.microsoft.com/office/drawing/2014/main" id="{5603C086-BB10-7C98-FFF9-D69B77325911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ACF1196-C700-6467-53EF-F1172C3F37CB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200" name="Rectangle: Rounded Corners 199">
              <a:hlinkClick r:id="rId8" action="ppaction://hlinksldjump"/>
              <a:extLst>
                <a:ext uri="{FF2B5EF4-FFF2-40B4-BE49-F238E27FC236}">
                  <a16:creationId xmlns:a16="http://schemas.microsoft.com/office/drawing/2014/main" id="{D17CF3CC-6D2D-AB9C-C76D-4C92DEC38D6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Graphic 51" descr="Heart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14E0F1E2-9B44-3C39-EEAC-01E500B41F4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02" name="TextBox 201">
            <a:hlinkClick r:id="rId8" action="ppaction://hlinksldjump"/>
            <a:extLst>
              <a:ext uri="{FF2B5EF4-FFF2-40B4-BE49-F238E27FC236}">
                <a16:creationId xmlns:a16="http://schemas.microsoft.com/office/drawing/2014/main" id="{C7218E94-16ED-F48A-6EF0-33788750B740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203" name="TextBox 202">
            <a:hlinkClick r:id="rId9" action="ppaction://hlinksldjump"/>
            <a:extLst>
              <a:ext uri="{FF2B5EF4-FFF2-40B4-BE49-F238E27FC236}">
                <a16:creationId xmlns:a16="http://schemas.microsoft.com/office/drawing/2014/main" id="{1AA91AA2-0C96-5C17-7F4E-60D7A9F78B6B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0FD9977-FD04-CAEF-F35D-D63EDDABF178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205" name="Rectangle: Rounded Corners 204">
              <a:hlinkClick r:id="rId9" action="ppaction://hlinksldjump"/>
              <a:extLst>
                <a:ext uri="{FF2B5EF4-FFF2-40B4-BE49-F238E27FC236}">
                  <a16:creationId xmlns:a16="http://schemas.microsoft.com/office/drawing/2014/main" id="{89E63FD9-0F10-6146-B225-1FC0A7CCE552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06" name="Graphic 205" descr="Add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413DB012-5970-4BC5-1C24-70F999DC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3473CAF6-7A01-F68C-6DF7-0CD71F1EF0CA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125B9E-9610-2F7F-74FE-F3CF77FACE8F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0E8BC-B1BB-1D65-77B0-E8F7D8BDFDD6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BFD5164-F6C3-AF0B-AE3B-77C3FB6C0040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2C0BF1-F113-712C-0BF0-6CA5787B914A}"/>
              </a:ext>
            </a:extLst>
          </p:cNvPr>
          <p:cNvSpPr txBox="1"/>
          <p:nvPr/>
        </p:nvSpPr>
        <p:spPr>
          <a:xfrm>
            <a:off x="10670483" y="318037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Emeka O.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54ADA95-741B-AC5C-5E4A-269B96ED3DDF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raphic 78">
            <a:extLst>
              <a:ext uri="{FF2B5EF4-FFF2-40B4-BE49-F238E27FC236}">
                <a16:creationId xmlns:a16="http://schemas.microsoft.com/office/drawing/2014/main" id="{459EDA26-CE34-E2AA-61D3-9D20E401A0B8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B0A7149B-C5B4-9E9F-803D-4535985F31D8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Placeholder 40">
            <a:extLst>
              <a:ext uri="{FF2B5EF4-FFF2-40B4-BE49-F238E27FC236}">
                <a16:creationId xmlns:a16="http://schemas.microsoft.com/office/drawing/2014/main" id="{04F6E1B9-7B7E-7279-4944-E5187ECFFD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2" b="7222"/>
          <a:stretch/>
        </p:blipFill>
        <p:spPr>
          <a:xfrm>
            <a:off x="10471678" y="328180"/>
            <a:ext cx="225888" cy="225782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AA006B-30A8-08E7-75B5-71E74B9A312B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1" name="Freeform: Shape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7E836332-B524-920E-EB1D-C84491C4741D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" name="Freeform: Shape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1BF04A28-6C0B-6520-9C42-34DAE0216151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B532FD-6C5C-65E0-7486-1B45BCC4EF85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5" name="Freeform: Shape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29A81BA0-8D53-185F-FB05-F867FBF53D68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" name="Freeform: Shape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83A636F9-F051-8130-5D22-69DE12F5812B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3" name="TextBox 22">
            <a:hlinkClick r:id="rId4" action="ppaction://hlinksldjump"/>
            <a:extLst>
              <a:ext uri="{FF2B5EF4-FFF2-40B4-BE49-F238E27FC236}">
                <a16:creationId xmlns:a16="http://schemas.microsoft.com/office/drawing/2014/main" id="{D992C2C8-0324-EE8A-DFAA-48A8B3DC1691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965124C7-771A-05AA-8B4E-4AC12FD9E89C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FDA1E2D-5DBC-58C2-686C-41B102258AC2}"/>
              </a:ext>
            </a:extLst>
          </p:cNvPr>
          <p:cNvSpPr/>
          <p:nvPr/>
        </p:nvSpPr>
        <p:spPr>
          <a:xfrm>
            <a:off x="3740227" y="3154033"/>
            <a:ext cx="8185531" cy="32665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E951FA4-E12D-DCC3-9E8C-9D04D1CBEB89}"/>
              </a:ext>
            </a:extLst>
          </p:cNvPr>
          <p:cNvSpPr txBox="1"/>
          <p:nvPr/>
        </p:nvSpPr>
        <p:spPr>
          <a:xfrm>
            <a:off x="3244886" y="4858507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0.4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6F3ABC5-3083-A61A-513C-BD9DA77BA63C}"/>
              </a:ext>
            </a:extLst>
          </p:cNvPr>
          <p:cNvSpPr txBox="1"/>
          <p:nvPr/>
        </p:nvSpPr>
        <p:spPr>
          <a:xfrm>
            <a:off x="3251521" y="5416036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</a:rPr>
              <a:t>0.2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04486C4-099C-9028-CE28-8973F3E21FCF}"/>
              </a:ext>
            </a:extLst>
          </p:cNvPr>
          <p:cNvSpPr txBox="1"/>
          <p:nvPr/>
        </p:nvSpPr>
        <p:spPr>
          <a:xfrm>
            <a:off x="3250833" y="5976545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73C1C76-E970-5AF1-B5F4-764D9E07AEC3}"/>
              </a:ext>
            </a:extLst>
          </p:cNvPr>
          <p:cNvSpPr txBox="1"/>
          <p:nvPr/>
        </p:nvSpPr>
        <p:spPr>
          <a:xfrm>
            <a:off x="3795512" y="6377127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DA9902F-0DDF-5AB5-7C7A-82AEAD442D13}"/>
              </a:ext>
            </a:extLst>
          </p:cNvPr>
          <p:cNvSpPr txBox="1"/>
          <p:nvPr/>
        </p:nvSpPr>
        <p:spPr>
          <a:xfrm>
            <a:off x="4780567" y="6377126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AD0A3A2-BADF-D6B9-BF8A-AAD9C2782832}"/>
              </a:ext>
            </a:extLst>
          </p:cNvPr>
          <p:cNvSpPr txBox="1"/>
          <p:nvPr/>
        </p:nvSpPr>
        <p:spPr>
          <a:xfrm>
            <a:off x="5855524" y="636951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48029F3-2746-1773-2240-35C465BD0CDE}"/>
              </a:ext>
            </a:extLst>
          </p:cNvPr>
          <p:cNvSpPr txBox="1"/>
          <p:nvPr/>
        </p:nvSpPr>
        <p:spPr>
          <a:xfrm>
            <a:off x="5436236" y="2796068"/>
            <a:ext cx="4301291" cy="31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Acousticness vs. Popularity (2023)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AA9FB60-4619-781C-FFAA-5A8948C68D78}"/>
              </a:ext>
            </a:extLst>
          </p:cNvPr>
          <p:cNvSpPr txBox="1"/>
          <p:nvPr/>
        </p:nvSpPr>
        <p:spPr>
          <a:xfrm>
            <a:off x="5436235" y="6502500"/>
            <a:ext cx="4301291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Popularity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1699572-9A7C-68ED-FB01-AD4D2F2CD991}"/>
              </a:ext>
            </a:extLst>
          </p:cNvPr>
          <p:cNvSpPr txBox="1"/>
          <p:nvPr/>
        </p:nvSpPr>
        <p:spPr>
          <a:xfrm rot="16200000">
            <a:off x="1174780" y="4683170"/>
            <a:ext cx="3937780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Acousticness</a:t>
            </a:r>
            <a:endParaRPr kumimoji="0" lang="en-IN" sz="100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D2AEC4-6C61-1D73-9E2F-FF5E432F1180}"/>
              </a:ext>
            </a:extLst>
          </p:cNvPr>
          <p:cNvSpPr txBox="1"/>
          <p:nvPr/>
        </p:nvSpPr>
        <p:spPr>
          <a:xfrm>
            <a:off x="3239440" y="4279743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0.6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36365A-775B-6E04-AD76-8D8EDAD4CEC6}"/>
              </a:ext>
            </a:extLst>
          </p:cNvPr>
          <p:cNvSpPr txBox="1"/>
          <p:nvPr/>
        </p:nvSpPr>
        <p:spPr>
          <a:xfrm>
            <a:off x="3223110" y="3724571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0.8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C604BC-67DA-7C50-49FD-8467C534DAB3}"/>
              </a:ext>
            </a:extLst>
          </p:cNvPr>
          <p:cNvSpPr txBox="1"/>
          <p:nvPr/>
        </p:nvSpPr>
        <p:spPr>
          <a:xfrm>
            <a:off x="3212222" y="3158505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000" dirty="0">
                <a:solidFill>
                  <a:srgbClr val="B4B5B2"/>
                </a:solidFill>
                <a:latin typeface="Open Sans" panose="020B0606030504020204" pitchFamily="34" charset="0"/>
              </a:rPr>
              <a:t>1.0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0B7B369-0F6F-EBE7-4B26-3E01546C476C}"/>
              </a:ext>
            </a:extLst>
          </p:cNvPr>
          <p:cNvSpPr txBox="1"/>
          <p:nvPr/>
        </p:nvSpPr>
        <p:spPr>
          <a:xfrm>
            <a:off x="6780166" y="636951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30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E54E49B-E46C-4F65-25F1-BAC3C64EDF40}"/>
              </a:ext>
            </a:extLst>
          </p:cNvPr>
          <p:cNvSpPr txBox="1"/>
          <p:nvPr/>
        </p:nvSpPr>
        <p:spPr>
          <a:xfrm>
            <a:off x="7934057" y="636951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40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2B7E10A-3F79-8DCB-51E8-9417F5049CB0}"/>
              </a:ext>
            </a:extLst>
          </p:cNvPr>
          <p:cNvSpPr txBox="1"/>
          <p:nvPr/>
        </p:nvSpPr>
        <p:spPr>
          <a:xfrm>
            <a:off x="8913773" y="636951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50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2560069-64AC-8521-DB9F-2F40F4F37FDC}"/>
              </a:ext>
            </a:extLst>
          </p:cNvPr>
          <p:cNvSpPr/>
          <p:nvPr/>
        </p:nvSpPr>
        <p:spPr>
          <a:xfrm>
            <a:off x="8869939" y="358532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138F694-5577-1A6D-EB63-C4E0F9648EFB}"/>
              </a:ext>
            </a:extLst>
          </p:cNvPr>
          <p:cNvSpPr/>
          <p:nvPr/>
        </p:nvSpPr>
        <p:spPr>
          <a:xfrm>
            <a:off x="8869939" y="365863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CD4DFEB-6E89-8A82-0231-2587EE5F46AC}"/>
              </a:ext>
            </a:extLst>
          </p:cNvPr>
          <p:cNvSpPr/>
          <p:nvPr/>
        </p:nvSpPr>
        <p:spPr>
          <a:xfrm>
            <a:off x="8953789" y="395803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E9D7A2-61E2-2735-399E-0D47CE6BB092}"/>
              </a:ext>
            </a:extLst>
          </p:cNvPr>
          <p:cNvSpPr/>
          <p:nvPr/>
        </p:nvSpPr>
        <p:spPr>
          <a:xfrm>
            <a:off x="9181469" y="394450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757727-5E6A-CB2B-FC56-53F7D3B40BDB}"/>
              </a:ext>
            </a:extLst>
          </p:cNvPr>
          <p:cNvSpPr/>
          <p:nvPr/>
        </p:nvSpPr>
        <p:spPr>
          <a:xfrm>
            <a:off x="7638419" y="358771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546E716-B94A-9692-E52B-3F44F3ACD78E}"/>
              </a:ext>
            </a:extLst>
          </p:cNvPr>
          <p:cNvSpPr/>
          <p:nvPr/>
        </p:nvSpPr>
        <p:spPr>
          <a:xfrm>
            <a:off x="7039705" y="345762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C1FB102-8203-A59C-D16B-BA022B3A3D98}"/>
              </a:ext>
            </a:extLst>
          </p:cNvPr>
          <p:cNvSpPr/>
          <p:nvPr/>
        </p:nvSpPr>
        <p:spPr>
          <a:xfrm>
            <a:off x="7130314" y="372360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D99997D-500A-E424-5F6F-2BEEA6051852}"/>
              </a:ext>
            </a:extLst>
          </p:cNvPr>
          <p:cNvSpPr/>
          <p:nvPr/>
        </p:nvSpPr>
        <p:spPr>
          <a:xfrm>
            <a:off x="6417300" y="330806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61F45DB-7464-9ECD-03B6-01901BB7C9E5}"/>
              </a:ext>
            </a:extLst>
          </p:cNvPr>
          <p:cNvSpPr/>
          <p:nvPr/>
        </p:nvSpPr>
        <p:spPr>
          <a:xfrm>
            <a:off x="5522357" y="329258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D1BE5C4-9928-C053-F207-056807E8921E}"/>
              </a:ext>
            </a:extLst>
          </p:cNvPr>
          <p:cNvSpPr/>
          <p:nvPr/>
        </p:nvSpPr>
        <p:spPr>
          <a:xfrm>
            <a:off x="5401985" y="333028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49746FA-90B5-12AE-507A-FB8FFFFDC55F}"/>
              </a:ext>
            </a:extLst>
          </p:cNvPr>
          <p:cNvSpPr/>
          <p:nvPr/>
        </p:nvSpPr>
        <p:spPr>
          <a:xfrm>
            <a:off x="4495712" y="330806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C7AC1F0-A9E8-FFA4-D649-3D2AE934C22B}"/>
              </a:ext>
            </a:extLst>
          </p:cNvPr>
          <p:cNvSpPr/>
          <p:nvPr/>
        </p:nvSpPr>
        <p:spPr>
          <a:xfrm>
            <a:off x="4086413" y="328568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538EA70-21EF-247E-23BC-CFD5B33F6A0A}"/>
              </a:ext>
            </a:extLst>
          </p:cNvPr>
          <p:cNvSpPr/>
          <p:nvPr/>
        </p:nvSpPr>
        <p:spPr>
          <a:xfrm>
            <a:off x="4086413" y="332381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D2238A0-B919-D2BB-28C0-3605AED0DBC9}"/>
              </a:ext>
            </a:extLst>
          </p:cNvPr>
          <p:cNvSpPr/>
          <p:nvPr/>
        </p:nvSpPr>
        <p:spPr>
          <a:xfrm>
            <a:off x="4206785" y="334576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3C753F4-69EE-5065-017A-5043DA26C1CA}"/>
              </a:ext>
            </a:extLst>
          </p:cNvPr>
          <p:cNvSpPr/>
          <p:nvPr/>
        </p:nvSpPr>
        <p:spPr>
          <a:xfrm>
            <a:off x="4183242" y="343211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DA1567C-452C-5CD1-1F99-6DC2F6664B97}"/>
              </a:ext>
            </a:extLst>
          </p:cNvPr>
          <p:cNvSpPr/>
          <p:nvPr/>
        </p:nvSpPr>
        <p:spPr>
          <a:xfrm>
            <a:off x="4086413" y="346004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B9B35FD-1514-0D64-AAFE-4C9F025E81E4}"/>
              </a:ext>
            </a:extLst>
          </p:cNvPr>
          <p:cNvSpPr/>
          <p:nvPr/>
        </p:nvSpPr>
        <p:spPr>
          <a:xfrm>
            <a:off x="4086413" y="356532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371CDE7-59E1-1A75-797A-700C6E36399B}"/>
              </a:ext>
            </a:extLst>
          </p:cNvPr>
          <p:cNvSpPr/>
          <p:nvPr/>
        </p:nvSpPr>
        <p:spPr>
          <a:xfrm>
            <a:off x="4090286" y="366072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F8ED4C3-4CD4-FB41-9570-298EBF8E576D}"/>
              </a:ext>
            </a:extLst>
          </p:cNvPr>
          <p:cNvSpPr/>
          <p:nvPr/>
        </p:nvSpPr>
        <p:spPr>
          <a:xfrm>
            <a:off x="4290720" y="365863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B70289D-F2CD-AE12-3F1A-F2E9DCD56F96}"/>
              </a:ext>
            </a:extLst>
          </p:cNvPr>
          <p:cNvSpPr/>
          <p:nvPr/>
        </p:nvSpPr>
        <p:spPr>
          <a:xfrm>
            <a:off x="4081566" y="412616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0ED1020-5065-3194-D8BC-3C6E4B1AA0EB}"/>
              </a:ext>
            </a:extLst>
          </p:cNvPr>
          <p:cNvSpPr/>
          <p:nvPr/>
        </p:nvSpPr>
        <p:spPr>
          <a:xfrm>
            <a:off x="4081566" y="424550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554BA02-AC72-9F3B-A664-A8CB535207A0}"/>
              </a:ext>
            </a:extLst>
          </p:cNvPr>
          <p:cNvSpPr/>
          <p:nvPr/>
        </p:nvSpPr>
        <p:spPr>
          <a:xfrm>
            <a:off x="4081566" y="430558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2A1EDD8-5FB2-8C56-E66D-040C2F1B5480}"/>
              </a:ext>
            </a:extLst>
          </p:cNvPr>
          <p:cNvSpPr/>
          <p:nvPr/>
        </p:nvSpPr>
        <p:spPr>
          <a:xfrm>
            <a:off x="4090286" y="450170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06D3562-D7EB-7850-A087-3BFCEC39EFB2}"/>
              </a:ext>
            </a:extLst>
          </p:cNvPr>
          <p:cNvSpPr/>
          <p:nvPr/>
        </p:nvSpPr>
        <p:spPr>
          <a:xfrm>
            <a:off x="4089588" y="464056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C320D2D-24F3-06A0-4F58-0998702668FE}"/>
              </a:ext>
            </a:extLst>
          </p:cNvPr>
          <p:cNvSpPr/>
          <p:nvPr/>
        </p:nvSpPr>
        <p:spPr>
          <a:xfrm>
            <a:off x="4289339" y="429591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077C651-47A5-5214-D8EF-0F70F92EE357}"/>
              </a:ext>
            </a:extLst>
          </p:cNvPr>
          <p:cNvSpPr/>
          <p:nvPr/>
        </p:nvSpPr>
        <p:spPr>
          <a:xfrm>
            <a:off x="4194552" y="460286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313318F-21BC-038C-D78D-FBA9A8E8490F}"/>
              </a:ext>
            </a:extLst>
          </p:cNvPr>
          <p:cNvSpPr/>
          <p:nvPr/>
        </p:nvSpPr>
        <p:spPr>
          <a:xfrm>
            <a:off x="4281839" y="444559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624D0D2-F380-3AE4-20BE-ED92F1DFD819}"/>
              </a:ext>
            </a:extLst>
          </p:cNvPr>
          <p:cNvSpPr/>
          <p:nvPr/>
        </p:nvSpPr>
        <p:spPr>
          <a:xfrm>
            <a:off x="4703899" y="386911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8F482EB-4100-EDB6-2496-93FCB99B9B50}"/>
              </a:ext>
            </a:extLst>
          </p:cNvPr>
          <p:cNvSpPr/>
          <p:nvPr/>
        </p:nvSpPr>
        <p:spPr>
          <a:xfrm>
            <a:off x="4594587" y="432089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5713741-77DC-EC64-3185-52A67D32DEA2}"/>
              </a:ext>
            </a:extLst>
          </p:cNvPr>
          <p:cNvSpPr/>
          <p:nvPr/>
        </p:nvSpPr>
        <p:spPr>
          <a:xfrm>
            <a:off x="5005362" y="371854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6F458A5-C492-5940-53DA-7E8E6B4A46ED}"/>
              </a:ext>
            </a:extLst>
          </p:cNvPr>
          <p:cNvSpPr/>
          <p:nvPr/>
        </p:nvSpPr>
        <p:spPr>
          <a:xfrm>
            <a:off x="5213740" y="366359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D9FB07A-6B69-147C-0463-EB8AAE9F37BD}"/>
              </a:ext>
            </a:extLst>
          </p:cNvPr>
          <p:cNvSpPr/>
          <p:nvPr/>
        </p:nvSpPr>
        <p:spPr>
          <a:xfrm>
            <a:off x="4794614" y="418035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AE4853C-A8B2-521D-D7F8-9D5BE637959B}"/>
              </a:ext>
            </a:extLst>
          </p:cNvPr>
          <p:cNvSpPr/>
          <p:nvPr/>
        </p:nvSpPr>
        <p:spPr>
          <a:xfrm>
            <a:off x="4794614" y="424987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168A2E8-176E-3046-1293-B2D06DDFA7E4}"/>
              </a:ext>
            </a:extLst>
          </p:cNvPr>
          <p:cNvSpPr/>
          <p:nvPr/>
        </p:nvSpPr>
        <p:spPr>
          <a:xfrm>
            <a:off x="5712642" y="418035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81CB722-DC66-723B-D8B4-25E28DF1F528}"/>
              </a:ext>
            </a:extLst>
          </p:cNvPr>
          <p:cNvSpPr/>
          <p:nvPr/>
        </p:nvSpPr>
        <p:spPr>
          <a:xfrm>
            <a:off x="5101227" y="475733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00DC71D-8D44-2503-CC7E-E40722279966}"/>
              </a:ext>
            </a:extLst>
          </p:cNvPr>
          <p:cNvSpPr/>
          <p:nvPr/>
        </p:nvSpPr>
        <p:spPr>
          <a:xfrm>
            <a:off x="4495106" y="496547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0549BB4-054E-7307-366A-4FC04B1A70A7}"/>
              </a:ext>
            </a:extLst>
          </p:cNvPr>
          <p:cNvSpPr/>
          <p:nvPr/>
        </p:nvSpPr>
        <p:spPr>
          <a:xfrm>
            <a:off x="6839071" y="399602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45839E3-6DE6-29C1-9333-65EE8F711363}"/>
              </a:ext>
            </a:extLst>
          </p:cNvPr>
          <p:cNvSpPr/>
          <p:nvPr/>
        </p:nvSpPr>
        <p:spPr>
          <a:xfrm>
            <a:off x="7131523" y="395803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9007184-3DA4-1B46-491E-645C211B902F}"/>
              </a:ext>
            </a:extLst>
          </p:cNvPr>
          <p:cNvSpPr/>
          <p:nvPr/>
        </p:nvSpPr>
        <p:spPr>
          <a:xfrm>
            <a:off x="5822066" y="497951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933A0A0-D0D7-BBFC-14B7-CA3E910E5341}"/>
              </a:ext>
            </a:extLst>
          </p:cNvPr>
          <p:cNvSpPr/>
          <p:nvPr/>
        </p:nvSpPr>
        <p:spPr>
          <a:xfrm>
            <a:off x="5510625" y="501721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4F38E6C-0BB0-17D7-BC35-067EA0FE7EF7}"/>
              </a:ext>
            </a:extLst>
          </p:cNvPr>
          <p:cNvSpPr/>
          <p:nvPr/>
        </p:nvSpPr>
        <p:spPr>
          <a:xfrm>
            <a:off x="6630102" y="472092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2302B43-6C31-F41B-80DA-5F1D853A1739}"/>
              </a:ext>
            </a:extLst>
          </p:cNvPr>
          <p:cNvSpPr/>
          <p:nvPr/>
        </p:nvSpPr>
        <p:spPr>
          <a:xfrm>
            <a:off x="6331882" y="503375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3D7E2F4-AA98-D8CD-9D97-7A13E6555B16}"/>
              </a:ext>
            </a:extLst>
          </p:cNvPr>
          <p:cNvSpPr/>
          <p:nvPr/>
        </p:nvSpPr>
        <p:spPr>
          <a:xfrm>
            <a:off x="7647138" y="420155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BAA73DF-1B38-C616-7883-52527681DB69}"/>
              </a:ext>
            </a:extLst>
          </p:cNvPr>
          <p:cNvSpPr/>
          <p:nvPr/>
        </p:nvSpPr>
        <p:spPr>
          <a:xfrm>
            <a:off x="7757598" y="420155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9342A0E-E3DB-BAD1-DF9E-2DE6FDE4514F}"/>
              </a:ext>
            </a:extLst>
          </p:cNvPr>
          <p:cNvSpPr/>
          <p:nvPr/>
        </p:nvSpPr>
        <p:spPr>
          <a:xfrm>
            <a:off x="7140594" y="467397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ADE113C-9287-DACC-2E00-B8274864FEB4}"/>
              </a:ext>
            </a:extLst>
          </p:cNvPr>
          <p:cNvSpPr/>
          <p:nvPr/>
        </p:nvSpPr>
        <p:spPr>
          <a:xfrm>
            <a:off x="7647138" y="451305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2CD0765-3A81-E74A-A7B5-E87963E438BF}"/>
              </a:ext>
            </a:extLst>
          </p:cNvPr>
          <p:cNvSpPr/>
          <p:nvPr/>
        </p:nvSpPr>
        <p:spPr>
          <a:xfrm>
            <a:off x="7446652" y="477592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961363-6815-6644-B00F-40F742F8F759}"/>
              </a:ext>
            </a:extLst>
          </p:cNvPr>
          <p:cNvSpPr/>
          <p:nvPr/>
        </p:nvSpPr>
        <p:spPr>
          <a:xfrm>
            <a:off x="7446652" y="497903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F9BC76B-F527-263A-7F2C-E0B2DC1367D6}"/>
              </a:ext>
            </a:extLst>
          </p:cNvPr>
          <p:cNvSpPr/>
          <p:nvPr/>
        </p:nvSpPr>
        <p:spPr>
          <a:xfrm>
            <a:off x="7244895" y="510737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2E864D0-66BB-13ED-7444-4769A996715D}"/>
              </a:ext>
            </a:extLst>
          </p:cNvPr>
          <p:cNvSpPr/>
          <p:nvPr/>
        </p:nvSpPr>
        <p:spPr>
          <a:xfrm>
            <a:off x="7046080" y="510586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D67125B-CF67-0652-5448-7947A847D1EA}"/>
              </a:ext>
            </a:extLst>
          </p:cNvPr>
          <p:cNvSpPr/>
          <p:nvPr/>
        </p:nvSpPr>
        <p:spPr>
          <a:xfrm>
            <a:off x="4087915" y="510175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A3CCBF4-9321-E262-8905-6DF9D4D168BE}"/>
              </a:ext>
            </a:extLst>
          </p:cNvPr>
          <p:cNvSpPr/>
          <p:nvPr/>
        </p:nvSpPr>
        <p:spPr>
          <a:xfrm>
            <a:off x="4089588" y="521394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5E4A5BD-061C-222D-F56C-AFBC46DF78FA}"/>
              </a:ext>
            </a:extLst>
          </p:cNvPr>
          <p:cNvSpPr/>
          <p:nvPr/>
        </p:nvSpPr>
        <p:spPr>
          <a:xfrm>
            <a:off x="4089588" y="524061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D54B5F51-7CDE-F633-F67B-0C13A71E18F1}"/>
              </a:ext>
            </a:extLst>
          </p:cNvPr>
          <p:cNvSpPr/>
          <p:nvPr/>
        </p:nvSpPr>
        <p:spPr>
          <a:xfrm>
            <a:off x="4089588" y="532613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A2DF892-A2E9-A378-0A7D-CCEF47530DEE}"/>
              </a:ext>
            </a:extLst>
          </p:cNvPr>
          <p:cNvSpPr/>
          <p:nvPr/>
        </p:nvSpPr>
        <p:spPr>
          <a:xfrm>
            <a:off x="5510625" y="513805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AE2AF3B-45C3-3DEC-8A2A-861FF2591DFE}"/>
              </a:ext>
            </a:extLst>
          </p:cNvPr>
          <p:cNvSpPr/>
          <p:nvPr/>
        </p:nvSpPr>
        <p:spPr>
          <a:xfrm>
            <a:off x="5510625" y="522727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3E793A1-5B72-2179-AAA6-DBE474FF584C}"/>
              </a:ext>
            </a:extLst>
          </p:cNvPr>
          <p:cNvSpPr/>
          <p:nvPr/>
        </p:nvSpPr>
        <p:spPr>
          <a:xfrm>
            <a:off x="5302128" y="532613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A6FCFC5-2C53-CF88-BD3A-825BCF481D93}"/>
              </a:ext>
            </a:extLst>
          </p:cNvPr>
          <p:cNvSpPr/>
          <p:nvPr/>
        </p:nvSpPr>
        <p:spPr>
          <a:xfrm>
            <a:off x="5819554" y="533900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3AE57E0-735F-5DF7-76F3-79418D828516}"/>
              </a:ext>
            </a:extLst>
          </p:cNvPr>
          <p:cNvSpPr/>
          <p:nvPr/>
        </p:nvSpPr>
        <p:spPr>
          <a:xfrm>
            <a:off x="4089588" y="551922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D6892F1-3237-2296-DE9C-3563577B2FA7}"/>
              </a:ext>
            </a:extLst>
          </p:cNvPr>
          <p:cNvSpPr/>
          <p:nvPr/>
        </p:nvSpPr>
        <p:spPr>
          <a:xfrm>
            <a:off x="4088141" y="569911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E018DCD-686C-2EE3-6408-81BC0A2BCB31}"/>
              </a:ext>
            </a:extLst>
          </p:cNvPr>
          <p:cNvSpPr/>
          <p:nvPr/>
        </p:nvSpPr>
        <p:spPr>
          <a:xfrm>
            <a:off x="4184756" y="571512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D3092A3-F524-3807-9D26-1B7541294EF3}"/>
              </a:ext>
            </a:extLst>
          </p:cNvPr>
          <p:cNvSpPr/>
          <p:nvPr/>
        </p:nvSpPr>
        <p:spPr>
          <a:xfrm>
            <a:off x="4183610" y="581616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84B0277-A21F-5852-C0B0-0FCC60612EF4}"/>
              </a:ext>
            </a:extLst>
          </p:cNvPr>
          <p:cNvSpPr/>
          <p:nvPr/>
        </p:nvSpPr>
        <p:spPr>
          <a:xfrm>
            <a:off x="4090323" y="589781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BD628D3-A24F-851C-A33C-5DFC5190EAE4}"/>
              </a:ext>
            </a:extLst>
          </p:cNvPr>
          <p:cNvSpPr/>
          <p:nvPr/>
        </p:nvSpPr>
        <p:spPr>
          <a:xfrm>
            <a:off x="4088141" y="597067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6721920-F6E5-26F5-A24D-022DD94E19F1}"/>
              </a:ext>
            </a:extLst>
          </p:cNvPr>
          <p:cNvSpPr/>
          <p:nvPr/>
        </p:nvSpPr>
        <p:spPr>
          <a:xfrm>
            <a:off x="4088141" y="603039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FCCAA01-6E09-72C5-5B73-C6DD4A2FE860}"/>
              </a:ext>
            </a:extLst>
          </p:cNvPr>
          <p:cNvSpPr/>
          <p:nvPr/>
        </p:nvSpPr>
        <p:spPr>
          <a:xfrm>
            <a:off x="4086413" y="607735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CDBE8A2-BCC6-CC99-3974-BBFEE918FBD0}"/>
              </a:ext>
            </a:extLst>
          </p:cNvPr>
          <p:cNvSpPr/>
          <p:nvPr/>
        </p:nvSpPr>
        <p:spPr>
          <a:xfrm>
            <a:off x="4088141" y="610738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8B37412-13A1-FBCF-1761-B61720551282}"/>
              </a:ext>
            </a:extLst>
          </p:cNvPr>
          <p:cNvSpPr/>
          <p:nvPr/>
        </p:nvSpPr>
        <p:spPr>
          <a:xfrm>
            <a:off x="4183242" y="598171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C150210-6017-1959-9659-7B5264224593}"/>
              </a:ext>
            </a:extLst>
          </p:cNvPr>
          <p:cNvSpPr/>
          <p:nvPr/>
        </p:nvSpPr>
        <p:spPr>
          <a:xfrm>
            <a:off x="4187223" y="603172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4B115309-3A09-B7ED-E0EA-8774BFF9FB8E}"/>
              </a:ext>
            </a:extLst>
          </p:cNvPr>
          <p:cNvSpPr/>
          <p:nvPr/>
        </p:nvSpPr>
        <p:spPr>
          <a:xfrm>
            <a:off x="4394303" y="610309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D2666BE-DBDC-FB9F-2EFE-5AFCA9BFA392}"/>
              </a:ext>
            </a:extLst>
          </p:cNvPr>
          <p:cNvSpPr/>
          <p:nvPr/>
        </p:nvSpPr>
        <p:spPr>
          <a:xfrm>
            <a:off x="5213740" y="578037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8FB56DF-5FC8-A890-B397-8E9AFDE8272B}"/>
              </a:ext>
            </a:extLst>
          </p:cNvPr>
          <p:cNvSpPr/>
          <p:nvPr/>
        </p:nvSpPr>
        <p:spPr>
          <a:xfrm>
            <a:off x="4700465" y="608587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1915FEB-21D5-AF6D-CFD5-8572B48639E7}"/>
              </a:ext>
            </a:extLst>
          </p:cNvPr>
          <p:cNvSpPr/>
          <p:nvPr/>
        </p:nvSpPr>
        <p:spPr>
          <a:xfrm>
            <a:off x="4794614" y="608009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5D9F42-EFA5-9955-BD7E-001419DF768D}"/>
              </a:ext>
            </a:extLst>
          </p:cNvPr>
          <p:cNvSpPr/>
          <p:nvPr/>
        </p:nvSpPr>
        <p:spPr>
          <a:xfrm>
            <a:off x="5000247" y="608587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58B5D1F8-1641-2A38-9A39-CC7B7CE87B1C}"/>
              </a:ext>
            </a:extLst>
          </p:cNvPr>
          <p:cNvSpPr/>
          <p:nvPr/>
        </p:nvSpPr>
        <p:spPr>
          <a:xfrm>
            <a:off x="5213707" y="608107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A553BDF-EC9E-0AFF-4A68-0AF95234F791}"/>
              </a:ext>
            </a:extLst>
          </p:cNvPr>
          <p:cNvSpPr/>
          <p:nvPr/>
        </p:nvSpPr>
        <p:spPr>
          <a:xfrm>
            <a:off x="5402917" y="601950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C3B4713-0B5B-8E24-3F85-B3D3264E4915}"/>
              </a:ext>
            </a:extLst>
          </p:cNvPr>
          <p:cNvSpPr/>
          <p:nvPr/>
        </p:nvSpPr>
        <p:spPr>
          <a:xfrm>
            <a:off x="5398538" y="610484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338C4FA-3BCD-694C-3FB3-781AC8AEC4AD}"/>
              </a:ext>
            </a:extLst>
          </p:cNvPr>
          <p:cNvSpPr/>
          <p:nvPr/>
        </p:nvSpPr>
        <p:spPr>
          <a:xfrm>
            <a:off x="5515850" y="603670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ACABFA96-7AC6-CD6F-64DD-1C7219485893}"/>
              </a:ext>
            </a:extLst>
          </p:cNvPr>
          <p:cNvSpPr/>
          <p:nvPr/>
        </p:nvSpPr>
        <p:spPr>
          <a:xfrm>
            <a:off x="5606353" y="609490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F0BFB17-9CF5-D25E-C084-1F78E899271C}"/>
              </a:ext>
            </a:extLst>
          </p:cNvPr>
          <p:cNvSpPr/>
          <p:nvPr/>
        </p:nvSpPr>
        <p:spPr>
          <a:xfrm>
            <a:off x="5827820" y="603039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44253EE6-2CF6-3064-0C49-E0917DF04EC5}"/>
              </a:ext>
            </a:extLst>
          </p:cNvPr>
          <p:cNvSpPr/>
          <p:nvPr/>
        </p:nvSpPr>
        <p:spPr>
          <a:xfrm>
            <a:off x="6223247" y="549668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E9E21A72-C40D-4FF1-97AA-2DF80D4103CB}"/>
              </a:ext>
            </a:extLst>
          </p:cNvPr>
          <p:cNvSpPr/>
          <p:nvPr/>
        </p:nvSpPr>
        <p:spPr>
          <a:xfrm>
            <a:off x="6331882" y="590147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54A03964-98F6-698A-C0BC-28CD059AF521}"/>
              </a:ext>
            </a:extLst>
          </p:cNvPr>
          <p:cNvSpPr/>
          <p:nvPr/>
        </p:nvSpPr>
        <p:spPr>
          <a:xfrm>
            <a:off x="9082339" y="442521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5537122D-FB12-DBBF-D129-6DBF9C01754A}"/>
              </a:ext>
            </a:extLst>
          </p:cNvPr>
          <p:cNvSpPr/>
          <p:nvPr/>
        </p:nvSpPr>
        <p:spPr>
          <a:xfrm>
            <a:off x="9276468" y="522727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C86EA0D-ABC4-8069-8268-C3BF0AA8A46E}"/>
              </a:ext>
            </a:extLst>
          </p:cNvPr>
          <p:cNvSpPr/>
          <p:nvPr/>
        </p:nvSpPr>
        <p:spPr>
          <a:xfrm>
            <a:off x="8467462" y="549668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EBC2204F-98E8-08D5-4D2F-5D6F3CB07330}"/>
              </a:ext>
            </a:extLst>
          </p:cNvPr>
          <p:cNvSpPr/>
          <p:nvPr/>
        </p:nvSpPr>
        <p:spPr>
          <a:xfrm>
            <a:off x="8055257" y="566141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5AA29BA-B9F0-A173-5216-C31117F094FB}"/>
              </a:ext>
            </a:extLst>
          </p:cNvPr>
          <p:cNvSpPr/>
          <p:nvPr/>
        </p:nvSpPr>
        <p:spPr>
          <a:xfrm>
            <a:off x="7647138" y="553437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D3F7F5D3-3F5A-BD2B-27A3-E8453990E11D}"/>
              </a:ext>
            </a:extLst>
          </p:cNvPr>
          <p:cNvSpPr/>
          <p:nvPr/>
        </p:nvSpPr>
        <p:spPr>
          <a:xfrm>
            <a:off x="7647138" y="562360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9FA02805-782E-8608-6686-4A4CC5B98070}"/>
              </a:ext>
            </a:extLst>
          </p:cNvPr>
          <p:cNvSpPr/>
          <p:nvPr/>
        </p:nvSpPr>
        <p:spPr>
          <a:xfrm>
            <a:off x="7647138" y="576656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2FA41A1C-7ADA-4EDA-A023-5549ACF3FF99}"/>
              </a:ext>
            </a:extLst>
          </p:cNvPr>
          <p:cNvSpPr/>
          <p:nvPr/>
        </p:nvSpPr>
        <p:spPr>
          <a:xfrm>
            <a:off x="7857604" y="588809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35799073-4F3C-EE7D-EA42-7A6DA31B1A01}"/>
              </a:ext>
            </a:extLst>
          </p:cNvPr>
          <p:cNvSpPr/>
          <p:nvPr/>
        </p:nvSpPr>
        <p:spPr>
          <a:xfrm>
            <a:off x="7646658" y="597244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989C0BB8-6029-CDA8-D402-3CB3376438C2}"/>
              </a:ext>
            </a:extLst>
          </p:cNvPr>
          <p:cNvSpPr/>
          <p:nvPr/>
        </p:nvSpPr>
        <p:spPr>
          <a:xfrm>
            <a:off x="7638419" y="609418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68D1920-26EE-9EF0-5DA7-B4F5D9AB4ADF}"/>
              </a:ext>
            </a:extLst>
          </p:cNvPr>
          <p:cNvSpPr/>
          <p:nvPr/>
        </p:nvSpPr>
        <p:spPr>
          <a:xfrm>
            <a:off x="7749434" y="609418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801C1EF3-5EDB-AD28-29D2-CEA4AB5EA151}"/>
              </a:ext>
            </a:extLst>
          </p:cNvPr>
          <p:cNvSpPr/>
          <p:nvPr/>
        </p:nvSpPr>
        <p:spPr>
          <a:xfrm>
            <a:off x="7849503" y="609232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00E37C51-F127-8261-65FA-2A654CB1D075}"/>
              </a:ext>
            </a:extLst>
          </p:cNvPr>
          <p:cNvSpPr/>
          <p:nvPr/>
        </p:nvSpPr>
        <p:spPr>
          <a:xfrm>
            <a:off x="7857604" y="600554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53C1243E-51B7-7257-4CDE-93F3C0F80892}"/>
              </a:ext>
            </a:extLst>
          </p:cNvPr>
          <p:cNvSpPr/>
          <p:nvPr/>
        </p:nvSpPr>
        <p:spPr>
          <a:xfrm>
            <a:off x="7957673" y="601048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641D729A-8D9C-B9F3-E6E3-1F2FBD75A007}"/>
              </a:ext>
            </a:extLst>
          </p:cNvPr>
          <p:cNvSpPr/>
          <p:nvPr/>
        </p:nvSpPr>
        <p:spPr>
          <a:xfrm>
            <a:off x="7957673" y="609745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299EDD69-00DA-1502-00F7-2BF8813AFD5F}"/>
              </a:ext>
            </a:extLst>
          </p:cNvPr>
          <p:cNvSpPr/>
          <p:nvPr/>
        </p:nvSpPr>
        <p:spPr>
          <a:xfrm>
            <a:off x="8160809" y="606540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63EBEC6D-6179-A388-6D8A-BEA9FE762842}"/>
              </a:ext>
            </a:extLst>
          </p:cNvPr>
          <p:cNvSpPr/>
          <p:nvPr/>
        </p:nvSpPr>
        <p:spPr>
          <a:xfrm>
            <a:off x="8250765" y="603670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616EBC02-3EC6-DAE8-2F12-949F9B294FC5}"/>
              </a:ext>
            </a:extLst>
          </p:cNvPr>
          <p:cNvSpPr/>
          <p:nvPr/>
        </p:nvSpPr>
        <p:spPr>
          <a:xfrm>
            <a:off x="8246120" y="609232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243776D-5700-00AF-9EB0-26A97A954DD2}"/>
              </a:ext>
            </a:extLst>
          </p:cNvPr>
          <p:cNvSpPr/>
          <p:nvPr/>
        </p:nvSpPr>
        <p:spPr>
          <a:xfrm>
            <a:off x="8367765" y="607775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45AD8C45-7550-8714-6371-2D809A9109FC}"/>
              </a:ext>
            </a:extLst>
          </p:cNvPr>
          <p:cNvSpPr/>
          <p:nvPr/>
        </p:nvSpPr>
        <p:spPr>
          <a:xfrm>
            <a:off x="6123126" y="610169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8BD87E3F-3411-0BCB-52FE-FE2DB7191F2E}"/>
              </a:ext>
            </a:extLst>
          </p:cNvPr>
          <p:cNvSpPr/>
          <p:nvPr/>
        </p:nvSpPr>
        <p:spPr>
          <a:xfrm>
            <a:off x="6219040" y="610169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194FDC5A-7CDD-32DA-6307-938A42D4F283}"/>
              </a:ext>
            </a:extLst>
          </p:cNvPr>
          <p:cNvSpPr/>
          <p:nvPr/>
        </p:nvSpPr>
        <p:spPr>
          <a:xfrm>
            <a:off x="6726486" y="584196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A687004-FFCF-C698-5BA2-8DC9B6B9F5E5}"/>
              </a:ext>
            </a:extLst>
          </p:cNvPr>
          <p:cNvSpPr/>
          <p:nvPr/>
        </p:nvSpPr>
        <p:spPr>
          <a:xfrm>
            <a:off x="6726486" y="592831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FF73B832-90F5-E03D-73BF-53E3EDEA58CA}"/>
              </a:ext>
            </a:extLst>
          </p:cNvPr>
          <p:cNvSpPr/>
          <p:nvPr/>
        </p:nvSpPr>
        <p:spPr>
          <a:xfrm>
            <a:off x="6726367" y="605808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1A06653C-A1C0-9D45-C26A-CD07AE601ABC}"/>
              </a:ext>
            </a:extLst>
          </p:cNvPr>
          <p:cNvSpPr/>
          <p:nvPr/>
        </p:nvSpPr>
        <p:spPr>
          <a:xfrm>
            <a:off x="6726367" y="610110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750C687D-3F66-1487-00DD-687AC17395EE}"/>
              </a:ext>
            </a:extLst>
          </p:cNvPr>
          <p:cNvSpPr/>
          <p:nvPr/>
        </p:nvSpPr>
        <p:spPr>
          <a:xfrm>
            <a:off x="6832980" y="609753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2C63952E-F29C-9007-57BF-0636BA9F4110}"/>
              </a:ext>
            </a:extLst>
          </p:cNvPr>
          <p:cNvSpPr/>
          <p:nvPr/>
        </p:nvSpPr>
        <p:spPr>
          <a:xfrm>
            <a:off x="6933793" y="607330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771DC517-0140-DAD0-2DFF-9497E93F4692}"/>
              </a:ext>
            </a:extLst>
          </p:cNvPr>
          <p:cNvSpPr/>
          <p:nvPr/>
        </p:nvSpPr>
        <p:spPr>
          <a:xfrm>
            <a:off x="6936156" y="611504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E0F24B8F-C67C-B9B7-FF91-EEDAAC19D8BD}"/>
              </a:ext>
            </a:extLst>
          </p:cNvPr>
          <p:cNvSpPr/>
          <p:nvPr/>
        </p:nvSpPr>
        <p:spPr>
          <a:xfrm>
            <a:off x="7040275" y="610110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B97E5234-862F-78B8-708D-4C5C8F5AD00D}"/>
              </a:ext>
            </a:extLst>
          </p:cNvPr>
          <p:cNvSpPr/>
          <p:nvPr/>
        </p:nvSpPr>
        <p:spPr>
          <a:xfrm>
            <a:off x="7138879" y="610110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5751CB5-4762-33E8-AC4F-3B7B9697122A}"/>
              </a:ext>
            </a:extLst>
          </p:cNvPr>
          <p:cNvSpPr/>
          <p:nvPr/>
        </p:nvSpPr>
        <p:spPr>
          <a:xfrm>
            <a:off x="7249931" y="601055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2C867-4AD2-EDB1-FF7A-4FA627A7D9C7}"/>
              </a:ext>
            </a:extLst>
          </p:cNvPr>
          <p:cNvSpPr/>
          <p:nvPr/>
        </p:nvSpPr>
        <p:spPr>
          <a:xfrm>
            <a:off x="7253328" y="610071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1F99B52-AD29-A5D3-7296-04F5CE1FB6A6}"/>
              </a:ext>
            </a:extLst>
          </p:cNvPr>
          <p:cNvSpPr/>
          <p:nvPr/>
        </p:nvSpPr>
        <p:spPr>
          <a:xfrm>
            <a:off x="6436701" y="589781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4CB353DF-3BA2-1341-5334-795D9E1794DF}"/>
              </a:ext>
            </a:extLst>
          </p:cNvPr>
          <p:cNvSpPr/>
          <p:nvPr/>
        </p:nvSpPr>
        <p:spPr>
          <a:xfrm>
            <a:off x="6436845" y="595903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012C2DAD-1923-FB51-FBFE-37BB548EA627}"/>
              </a:ext>
            </a:extLst>
          </p:cNvPr>
          <p:cNvSpPr/>
          <p:nvPr/>
        </p:nvSpPr>
        <p:spPr>
          <a:xfrm>
            <a:off x="6329898" y="607330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463B946D-89D9-3C23-09AD-7BCE3FE50048}"/>
              </a:ext>
            </a:extLst>
          </p:cNvPr>
          <p:cNvSpPr/>
          <p:nvPr/>
        </p:nvSpPr>
        <p:spPr>
          <a:xfrm>
            <a:off x="6336496" y="6107386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676ECDD2-2DB2-C0BD-B182-FEFA983804DA}"/>
              </a:ext>
            </a:extLst>
          </p:cNvPr>
          <p:cNvSpPr/>
          <p:nvPr/>
        </p:nvSpPr>
        <p:spPr>
          <a:xfrm>
            <a:off x="6431973" y="610071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D3EB247D-182F-7367-8B33-3069FDE6D349}"/>
              </a:ext>
            </a:extLst>
          </p:cNvPr>
          <p:cNvSpPr/>
          <p:nvPr/>
        </p:nvSpPr>
        <p:spPr>
          <a:xfrm>
            <a:off x="6521671" y="605463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A22BB3F4-7D73-5F51-384C-C636C78C5AC7}"/>
              </a:ext>
            </a:extLst>
          </p:cNvPr>
          <p:cNvSpPr/>
          <p:nvPr/>
        </p:nvSpPr>
        <p:spPr>
          <a:xfrm>
            <a:off x="6525652" y="6102584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E92F5B7F-8346-D4BC-0E77-A8FB3032A8EE}"/>
              </a:ext>
            </a:extLst>
          </p:cNvPr>
          <p:cNvSpPr/>
          <p:nvPr/>
        </p:nvSpPr>
        <p:spPr>
          <a:xfrm>
            <a:off x="8665415" y="593475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832D33D-1DA9-10AB-EB71-11AF4438C154}"/>
              </a:ext>
            </a:extLst>
          </p:cNvPr>
          <p:cNvSpPr/>
          <p:nvPr/>
        </p:nvSpPr>
        <p:spPr>
          <a:xfrm>
            <a:off x="8772087" y="6004705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B0741D17-285B-C895-F051-28E0FD0148CB}"/>
              </a:ext>
            </a:extLst>
          </p:cNvPr>
          <p:cNvSpPr/>
          <p:nvPr/>
        </p:nvSpPr>
        <p:spPr>
          <a:xfrm>
            <a:off x="8868356" y="5968879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CC4279B1-3E19-FBAA-A857-79558A0F520E}"/>
              </a:ext>
            </a:extLst>
          </p:cNvPr>
          <p:cNvSpPr/>
          <p:nvPr/>
        </p:nvSpPr>
        <p:spPr>
          <a:xfrm>
            <a:off x="9289535" y="6100713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A554316A-FD98-41F0-7C86-BFA84F846189}"/>
              </a:ext>
            </a:extLst>
          </p:cNvPr>
          <p:cNvSpPr/>
          <p:nvPr/>
        </p:nvSpPr>
        <p:spPr>
          <a:xfrm>
            <a:off x="9687011" y="565989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F647F23C-3905-6382-3D4C-F3F98AFB622D}"/>
              </a:ext>
            </a:extLst>
          </p:cNvPr>
          <p:cNvSpPr/>
          <p:nvPr/>
        </p:nvSpPr>
        <p:spPr>
          <a:xfrm>
            <a:off x="9896602" y="5981718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540C923-331C-8DC5-5A0E-C0D6DF84FB0B}"/>
              </a:ext>
            </a:extLst>
          </p:cNvPr>
          <p:cNvSpPr/>
          <p:nvPr/>
        </p:nvSpPr>
        <p:spPr>
          <a:xfrm>
            <a:off x="9285252" y="4305582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48D91C66-CA57-2C77-6F2A-F062AAD01E23}"/>
              </a:ext>
            </a:extLst>
          </p:cNvPr>
          <p:cNvSpPr/>
          <p:nvPr/>
        </p:nvSpPr>
        <p:spPr>
          <a:xfrm>
            <a:off x="11534807" y="4425210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4ADF9269-D525-6410-7B53-B281268C9E94}"/>
              </a:ext>
            </a:extLst>
          </p:cNvPr>
          <p:cNvSpPr/>
          <p:nvPr/>
        </p:nvSpPr>
        <p:spPr>
          <a:xfrm>
            <a:off x="10697566" y="5686437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34C588C7-252D-D043-3286-5556EC8A4E13}"/>
              </a:ext>
            </a:extLst>
          </p:cNvPr>
          <p:cNvSpPr/>
          <p:nvPr/>
        </p:nvSpPr>
        <p:spPr>
          <a:xfrm>
            <a:off x="11004041" y="5962671"/>
            <a:ext cx="75394" cy="75394"/>
          </a:xfrm>
          <a:prstGeom prst="ellipse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3F562CFA-51A0-F9C1-8169-83C1731CD501}"/>
              </a:ext>
            </a:extLst>
          </p:cNvPr>
          <p:cNvSpPr/>
          <p:nvPr/>
        </p:nvSpPr>
        <p:spPr>
          <a:xfrm>
            <a:off x="4100286" y="5080000"/>
            <a:ext cx="7453085" cy="703943"/>
          </a:xfrm>
          <a:custGeom>
            <a:avLst/>
            <a:gdLst>
              <a:gd name="connsiteX0" fmla="*/ 0 w 7453085"/>
              <a:gd name="connsiteY0" fmla="*/ 0 h 703943"/>
              <a:gd name="connsiteX1" fmla="*/ 7453085 w 7453085"/>
              <a:gd name="connsiteY1" fmla="*/ 703943 h 70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3085" h="703943">
                <a:moveTo>
                  <a:pt x="0" y="0"/>
                </a:moveTo>
                <a:lnTo>
                  <a:pt x="7453085" y="703943"/>
                </a:lnTo>
              </a:path>
            </a:pathLst>
          </a:custGeom>
          <a:noFill/>
          <a:ln w="28575">
            <a:solidFill>
              <a:srgbClr val="1ED7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AB6803E2-6636-FAD9-714C-73D56A36B84E}"/>
              </a:ext>
            </a:extLst>
          </p:cNvPr>
          <p:cNvSpPr/>
          <p:nvPr/>
        </p:nvSpPr>
        <p:spPr>
          <a:xfrm>
            <a:off x="4107543" y="4833257"/>
            <a:ext cx="7445828" cy="1447800"/>
          </a:xfrm>
          <a:custGeom>
            <a:avLst/>
            <a:gdLst>
              <a:gd name="connsiteX0" fmla="*/ 7445828 w 7445828"/>
              <a:gd name="connsiteY0" fmla="*/ 1447800 h 1447800"/>
              <a:gd name="connsiteX1" fmla="*/ 7431314 w 7445828"/>
              <a:gd name="connsiteY1" fmla="*/ 954314 h 1447800"/>
              <a:gd name="connsiteX2" fmla="*/ 7427686 w 7445828"/>
              <a:gd name="connsiteY2" fmla="*/ 464457 h 1447800"/>
              <a:gd name="connsiteX3" fmla="*/ 3860800 w 7445828"/>
              <a:gd name="connsiteY3" fmla="*/ 424543 h 1447800"/>
              <a:gd name="connsiteX4" fmla="*/ 2340428 w 7445828"/>
              <a:gd name="connsiteY4" fmla="*/ 330200 h 1447800"/>
              <a:gd name="connsiteX5" fmla="*/ 1248228 w 7445828"/>
              <a:gd name="connsiteY5" fmla="*/ 181429 h 1447800"/>
              <a:gd name="connsiteX6" fmla="*/ 7257 w 7445828"/>
              <a:gd name="connsiteY6" fmla="*/ 0 h 1447800"/>
              <a:gd name="connsiteX7" fmla="*/ 0 w 7445828"/>
              <a:gd name="connsiteY7" fmla="*/ 504372 h 1447800"/>
              <a:gd name="connsiteX8" fmla="*/ 703943 w 7445828"/>
              <a:gd name="connsiteY8" fmla="*/ 511629 h 1447800"/>
              <a:gd name="connsiteX9" fmla="*/ 1738086 w 7445828"/>
              <a:gd name="connsiteY9" fmla="*/ 573314 h 1447800"/>
              <a:gd name="connsiteX10" fmla="*/ 3175000 w 7445828"/>
              <a:gd name="connsiteY10" fmla="*/ 711200 h 1447800"/>
              <a:gd name="connsiteX11" fmla="*/ 4771571 w 7445828"/>
              <a:gd name="connsiteY11" fmla="*/ 947057 h 1447800"/>
              <a:gd name="connsiteX12" fmla="*/ 6099628 w 7445828"/>
              <a:gd name="connsiteY12" fmla="*/ 1175657 h 1447800"/>
              <a:gd name="connsiteX13" fmla="*/ 7445828 w 7445828"/>
              <a:gd name="connsiteY13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445828" h="1447800">
                <a:moveTo>
                  <a:pt x="7445828" y="1447800"/>
                </a:moveTo>
                <a:lnTo>
                  <a:pt x="7431314" y="954314"/>
                </a:lnTo>
                <a:cubicBezTo>
                  <a:pt x="7430105" y="791028"/>
                  <a:pt x="7428895" y="627743"/>
                  <a:pt x="7427686" y="464457"/>
                </a:cubicBezTo>
                <a:lnTo>
                  <a:pt x="3860800" y="424543"/>
                </a:lnTo>
                <a:lnTo>
                  <a:pt x="2340428" y="330200"/>
                </a:lnTo>
                <a:lnTo>
                  <a:pt x="1248228" y="181429"/>
                </a:lnTo>
                <a:lnTo>
                  <a:pt x="7257" y="0"/>
                </a:lnTo>
                <a:lnTo>
                  <a:pt x="0" y="504372"/>
                </a:lnTo>
                <a:lnTo>
                  <a:pt x="703943" y="511629"/>
                </a:lnTo>
                <a:lnTo>
                  <a:pt x="1738086" y="573314"/>
                </a:lnTo>
                <a:lnTo>
                  <a:pt x="3175000" y="711200"/>
                </a:lnTo>
                <a:lnTo>
                  <a:pt x="4771571" y="947057"/>
                </a:lnTo>
                <a:lnTo>
                  <a:pt x="6099628" y="1175657"/>
                </a:lnTo>
                <a:lnTo>
                  <a:pt x="7445828" y="1447800"/>
                </a:lnTo>
                <a:close/>
              </a:path>
            </a:pathLst>
          </a:custGeom>
          <a:solidFill>
            <a:srgbClr val="B9F5C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4933DE2-C081-0C3A-491E-91AB3D5746E5}"/>
              </a:ext>
            </a:extLst>
          </p:cNvPr>
          <p:cNvSpPr txBox="1"/>
          <p:nvPr/>
        </p:nvSpPr>
        <p:spPr>
          <a:xfrm>
            <a:off x="9996912" y="636951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60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8904370E-2C06-918E-EE7C-23C4EB0095AB}"/>
              </a:ext>
            </a:extLst>
          </p:cNvPr>
          <p:cNvSpPr txBox="1"/>
          <p:nvPr/>
        </p:nvSpPr>
        <p:spPr>
          <a:xfrm>
            <a:off x="11090928" y="6369519"/>
            <a:ext cx="52402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70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B4B5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755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EB9BA56-9EF6-A93C-93AB-DFC2AF6FDCF8}"/>
              </a:ext>
            </a:extLst>
          </p:cNvPr>
          <p:cNvSpPr/>
          <p:nvPr/>
        </p:nvSpPr>
        <p:spPr>
          <a:xfrm rot="2003788">
            <a:off x="9702859" y="2033016"/>
            <a:ext cx="1714557" cy="2054455"/>
          </a:xfrm>
          <a:custGeom>
            <a:avLst/>
            <a:gdLst>
              <a:gd name="connsiteX0" fmla="*/ 44679 w 1714557"/>
              <a:gd name="connsiteY0" fmla="*/ 745195 h 2054455"/>
              <a:gd name="connsiteX1" fmla="*/ 1150079 w 1714557"/>
              <a:gd name="connsiteY1" fmla="*/ 16416 h 2054455"/>
              <a:gd name="connsiteX2" fmla="*/ 1287722 w 1714557"/>
              <a:gd name="connsiteY2" fmla="*/ 44679 h 2054455"/>
              <a:gd name="connsiteX3" fmla="*/ 1714557 w 1714557"/>
              <a:gd name="connsiteY3" fmla="*/ 692096 h 2054455"/>
              <a:gd name="connsiteX4" fmla="*/ 1064296 w 1714557"/>
              <a:gd name="connsiteY4" fmla="*/ 692096 h 2054455"/>
              <a:gd name="connsiteX5" fmla="*/ 1064297 w 1714557"/>
              <a:gd name="connsiteY5" fmla="*/ 1732580 h 2054455"/>
              <a:gd name="connsiteX6" fmla="*/ 1360353 w 1714557"/>
              <a:gd name="connsiteY6" fmla="*/ 1732579 h 2054455"/>
              <a:gd name="connsiteX7" fmla="*/ 897038 w 1714557"/>
              <a:gd name="connsiteY7" fmla="*/ 2038039 h 2054455"/>
              <a:gd name="connsiteX8" fmla="*/ 759395 w 1714557"/>
              <a:gd name="connsiteY8" fmla="*/ 2009776 h 2054455"/>
              <a:gd name="connsiteX9" fmla="*/ 16416 w 1714557"/>
              <a:gd name="connsiteY9" fmla="*/ 882838 h 2054455"/>
              <a:gd name="connsiteX10" fmla="*/ 44679 w 1714557"/>
              <a:gd name="connsiteY10" fmla="*/ 745195 h 205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4557" h="2054455">
                <a:moveTo>
                  <a:pt x="44679" y="745195"/>
                </a:moveTo>
                <a:lnTo>
                  <a:pt x="1150079" y="16416"/>
                </a:lnTo>
                <a:cubicBezTo>
                  <a:pt x="1195892" y="-13788"/>
                  <a:pt x="1257517" y="-1134"/>
                  <a:pt x="1287722" y="44679"/>
                </a:cubicBezTo>
                <a:lnTo>
                  <a:pt x="1714557" y="692096"/>
                </a:lnTo>
                <a:lnTo>
                  <a:pt x="1064296" y="692096"/>
                </a:lnTo>
                <a:lnTo>
                  <a:pt x="1064297" y="1732580"/>
                </a:lnTo>
                <a:lnTo>
                  <a:pt x="1360353" y="1732579"/>
                </a:lnTo>
                <a:lnTo>
                  <a:pt x="897038" y="2038039"/>
                </a:lnTo>
                <a:cubicBezTo>
                  <a:pt x="851225" y="2068243"/>
                  <a:pt x="789599" y="2055589"/>
                  <a:pt x="759395" y="2009776"/>
                </a:cubicBezTo>
                <a:lnTo>
                  <a:pt x="16416" y="882838"/>
                </a:lnTo>
                <a:cubicBezTo>
                  <a:pt x="-13788" y="837025"/>
                  <a:pt x="-1134" y="775399"/>
                  <a:pt x="44679" y="745195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33A5DBA-3D5C-D126-07EA-FFE40D5EAE42}"/>
              </a:ext>
            </a:extLst>
          </p:cNvPr>
          <p:cNvSpPr/>
          <p:nvPr/>
        </p:nvSpPr>
        <p:spPr>
          <a:xfrm>
            <a:off x="9937593" y="4436340"/>
            <a:ext cx="1522737" cy="1548535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7E335B-0CDC-1E90-9E21-D361EEBAEC05}"/>
              </a:ext>
            </a:extLst>
          </p:cNvPr>
          <p:cNvSpPr txBox="1"/>
          <p:nvPr/>
        </p:nvSpPr>
        <p:spPr>
          <a:xfrm>
            <a:off x="10068633" y="2615089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Insights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E4DF2C-8E3C-6B03-0972-A3B04A285B1E}"/>
              </a:ext>
            </a:extLst>
          </p:cNvPr>
          <p:cNvSpPr txBox="1"/>
          <p:nvPr/>
        </p:nvSpPr>
        <p:spPr>
          <a:xfrm>
            <a:off x="10068633" y="4646009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Future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AD06A51-706D-3020-BC3C-51F74BA47466}"/>
              </a:ext>
            </a:extLst>
          </p:cNvPr>
          <p:cNvSpPr/>
          <p:nvPr/>
        </p:nvSpPr>
        <p:spPr>
          <a:xfrm rot="2003788">
            <a:off x="10549942" y="3078982"/>
            <a:ext cx="982821" cy="1040484"/>
          </a:xfrm>
          <a:custGeom>
            <a:avLst/>
            <a:gdLst>
              <a:gd name="connsiteX0" fmla="*/ 0 w 982821"/>
              <a:gd name="connsiteY0" fmla="*/ 0 h 1040484"/>
              <a:gd name="connsiteX1" fmla="*/ 650261 w 982821"/>
              <a:gd name="connsiteY1" fmla="*/ 0 h 1040484"/>
              <a:gd name="connsiteX2" fmla="*/ 966405 w 982821"/>
              <a:gd name="connsiteY2" fmla="*/ 479521 h 1040484"/>
              <a:gd name="connsiteX3" fmla="*/ 938142 w 982821"/>
              <a:gd name="connsiteY3" fmla="*/ 617164 h 1040484"/>
              <a:gd name="connsiteX4" fmla="*/ 296057 w 982821"/>
              <a:gd name="connsiteY4" fmla="*/ 1040483 h 1040484"/>
              <a:gd name="connsiteX5" fmla="*/ 1 w 982821"/>
              <a:gd name="connsiteY5" fmla="*/ 1040484 h 1040484"/>
              <a:gd name="connsiteX6" fmla="*/ 0 w 982821"/>
              <a:gd name="connsiteY6" fmla="*/ 0 h 10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2821" h="1040484">
                <a:moveTo>
                  <a:pt x="0" y="0"/>
                </a:moveTo>
                <a:lnTo>
                  <a:pt x="650261" y="0"/>
                </a:lnTo>
                <a:lnTo>
                  <a:pt x="966405" y="479521"/>
                </a:lnTo>
                <a:cubicBezTo>
                  <a:pt x="996609" y="525334"/>
                  <a:pt x="983955" y="586959"/>
                  <a:pt x="938142" y="617164"/>
                </a:cubicBezTo>
                <a:lnTo>
                  <a:pt x="296057" y="1040483"/>
                </a:lnTo>
                <a:lnTo>
                  <a:pt x="1" y="10404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2BA2B5C-A252-6EDB-B3FB-09C6C1A0D1C5}"/>
              </a:ext>
            </a:extLst>
          </p:cNvPr>
          <p:cNvSpPr/>
          <p:nvPr/>
        </p:nvSpPr>
        <p:spPr>
          <a:xfrm rot="2003788">
            <a:off x="10549942" y="5138414"/>
            <a:ext cx="982821" cy="1040484"/>
          </a:xfrm>
          <a:custGeom>
            <a:avLst/>
            <a:gdLst>
              <a:gd name="connsiteX0" fmla="*/ 0 w 982821"/>
              <a:gd name="connsiteY0" fmla="*/ 0 h 1040484"/>
              <a:gd name="connsiteX1" fmla="*/ 650261 w 982821"/>
              <a:gd name="connsiteY1" fmla="*/ 0 h 1040484"/>
              <a:gd name="connsiteX2" fmla="*/ 966405 w 982821"/>
              <a:gd name="connsiteY2" fmla="*/ 479521 h 1040484"/>
              <a:gd name="connsiteX3" fmla="*/ 938142 w 982821"/>
              <a:gd name="connsiteY3" fmla="*/ 617164 h 1040484"/>
              <a:gd name="connsiteX4" fmla="*/ 296057 w 982821"/>
              <a:gd name="connsiteY4" fmla="*/ 1040483 h 1040484"/>
              <a:gd name="connsiteX5" fmla="*/ 1 w 982821"/>
              <a:gd name="connsiteY5" fmla="*/ 1040484 h 1040484"/>
              <a:gd name="connsiteX6" fmla="*/ 0 w 982821"/>
              <a:gd name="connsiteY6" fmla="*/ 0 h 10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2821" h="1040484">
                <a:moveTo>
                  <a:pt x="0" y="0"/>
                </a:moveTo>
                <a:lnTo>
                  <a:pt x="650261" y="0"/>
                </a:lnTo>
                <a:lnTo>
                  <a:pt x="966405" y="479521"/>
                </a:lnTo>
                <a:cubicBezTo>
                  <a:pt x="996609" y="525334"/>
                  <a:pt x="983955" y="586959"/>
                  <a:pt x="938142" y="617164"/>
                </a:cubicBezTo>
                <a:lnTo>
                  <a:pt x="296057" y="1040483"/>
                </a:lnTo>
                <a:lnTo>
                  <a:pt x="1" y="10404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4" name="Picture Placeholder 73">
            <a:extLst>
              <a:ext uri="{FF2B5EF4-FFF2-40B4-BE49-F238E27FC236}">
                <a16:creationId xmlns:a16="http://schemas.microsoft.com/office/drawing/2014/main" id="{CF962D2B-A97E-A572-A4E8-1080996E9B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9" r="14019"/>
          <a:stretch/>
        </p:blipFill>
        <p:spPr>
          <a:xfrm>
            <a:off x="10344727" y="2894397"/>
            <a:ext cx="1115604" cy="1031640"/>
          </a:xfrm>
        </p:spPr>
      </p:pic>
      <p:pic>
        <p:nvPicPr>
          <p:cNvPr id="89" name="Picture Placeholder 88">
            <a:extLst>
              <a:ext uri="{FF2B5EF4-FFF2-40B4-BE49-F238E27FC236}">
                <a16:creationId xmlns:a16="http://schemas.microsoft.com/office/drawing/2014/main" id="{47BAB7C8-AA0B-C2C3-9676-2E6AD1AD3B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4" r="24614"/>
          <a:stretch/>
        </p:blipFill>
        <p:spPr>
          <a:xfrm>
            <a:off x="10344727" y="4953829"/>
            <a:ext cx="1115604" cy="1031640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2B2F8AF-3B50-4906-580F-4D6A71687633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7" name="Oval 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A898433-1F1A-C868-2B88-7AE7D32C71EB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DAAFE85-5A3C-CD34-6B16-6402C4409C80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413A95-1699-06F1-5C0E-D70B218A9F81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2" name="Oval 1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CAFE273-3434-DCB7-446E-756C4A3A34EE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44E6036-20C3-D660-E257-76A8F36CD3DC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98293C1-2D52-996C-8E94-10711EB6BD2D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F12AF8-E155-B663-1A83-C054FEC3E192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E544F3B-39C5-DC49-5EF0-30870830A058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51A905C-F9E0-9E27-0CBA-FE05A6677E58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AE98B76-60C9-DFDB-9E9D-3BA5F5064623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1" name="TextBox 40">
            <a:hlinkClick r:id="rId4" action="ppaction://hlinksldjump"/>
            <a:extLst>
              <a:ext uri="{FF2B5EF4-FFF2-40B4-BE49-F238E27FC236}">
                <a16:creationId xmlns:a16="http://schemas.microsoft.com/office/drawing/2014/main" id="{ADF1A7B9-953B-4B10-06DB-D34EDCAAADC8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43" name="Graphic 14">
            <a:hlinkClick r:id="rId4" action="ppaction://hlinksldjump"/>
            <a:extLst>
              <a:ext uri="{FF2B5EF4-FFF2-40B4-BE49-F238E27FC236}">
                <a16:creationId xmlns:a16="http://schemas.microsoft.com/office/drawing/2014/main" id="{3A88C901-FC1B-5471-1956-4E7061EFB3B3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4" name="TextBox 43">
            <a:hlinkClick r:id="rId5" action="ppaction://hlinksldjump"/>
            <a:extLst>
              <a:ext uri="{FF2B5EF4-FFF2-40B4-BE49-F238E27FC236}">
                <a16:creationId xmlns:a16="http://schemas.microsoft.com/office/drawing/2014/main" id="{D7065360-79E4-CFB4-25A2-4637D54AC24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47" name="Graphic 19">
            <a:hlinkClick r:id="rId5" action="ppaction://hlinksldjump"/>
            <a:extLst>
              <a:ext uri="{FF2B5EF4-FFF2-40B4-BE49-F238E27FC236}">
                <a16:creationId xmlns:a16="http://schemas.microsoft.com/office/drawing/2014/main" id="{15976DCE-BCDC-C1E4-020B-914D839B145B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9" name="TextBox 48">
            <a:hlinkClick r:id="rId6" action="ppaction://hlinksldjump"/>
            <a:extLst>
              <a:ext uri="{FF2B5EF4-FFF2-40B4-BE49-F238E27FC236}">
                <a16:creationId xmlns:a16="http://schemas.microsoft.com/office/drawing/2014/main" id="{D58B579C-8A3C-34B2-E9E3-940746EC2A24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B8C6C22-C116-C879-D258-94985A0AB940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52" name="Freeform: Shape 51">
              <a:hlinkClick r:id="rId6" action="ppaction://hlinksldjump"/>
              <a:extLst>
                <a:ext uri="{FF2B5EF4-FFF2-40B4-BE49-F238E27FC236}">
                  <a16:creationId xmlns:a16="http://schemas.microsoft.com/office/drawing/2014/main" id="{38BDF2C8-50A1-22E3-EFD5-73F8E929C88C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3" name="Freeform: Shape 52">
              <a:hlinkClick r:id="rId6" action="ppaction://hlinksldjump"/>
              <a:extLst>
                <a:ext uri="{FF2B5EF4-FFF2-40B4-BE49-F238E27FC236}">
                  <a16:creationId xmlns:a16="http://schemas.microsoft.com/office/drawing/2014/main" id="{80652E2E-9A8B-957C-2636-F4520DA7B2D3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4" name="Freeform: Shape 53">
              <a:hlinkClick r:id="rId6" action="ppaction://hlinksldjump"/>
              <a:extLst>
                <a:ext uri="{FF2B5EF4-FFF2-40B4-BE49-F238E27FC236}">
                  <a16:creationId xmlns:a16="http://schemas.microsoft.com/office/drawing/2014/main" id="{B4AF2869-46FD-B763-4BB3-19770E9C7089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FC91380-D9D7-7275-F9F4-B5E403822EC0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58" name="Rectangle: Rounded Corners 57">
              <a:hlinkClick r:id="rId7" action="ppaction://hlinksldjump"/>
              <a:extLst>
                <a:ext uri="{FF2B5EF4-FFF2-40B4-BE49-F238E27FC236}">
                  <a16:creationId xmlns:a16="http://schemas.microsoft.com/office/drawing/2014/main" id="{966B6B6F-CEC2-BA30-1C00-3BD4C3C5DFFD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9" name="Graphic 51" descr="Heart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9298C795-D46E-3AD6-FF37-4A0ACB4E8C78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0" name="TextBox 59">
            <a:hlinkClick r:id="rId7" action="ppaction://hlinksldjump"/>
            <a:extLst>
              <a:ext uri="{FF2B5EF4-FFF2-40B4-BE49-F238E27FC236}">
                <a16:creationId xmlns:a16="http://schemas.microsoft.com/office/drawing/2014/main" id="{11E510F2-C595-3586-DB4E-C5BBBAC5E0BF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61" name="TextBox 60">
            <a:hlinkClick r:id="rId8" action="ppaction://hlinksldjump"/>
            <a:extLst>
              <a:ext uri="{FF2B5EF4-FFF2-40B4-BE49-F238E27FC236}">
                <a16:creationId xmlns:a16="http://schemas.microsoft.com/office/drawing/2014/main" id="{4ACF1F12-41C3-7665-82C5-62B602C541E1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1D2FD9-0E62-9193-8FF0-9F4CF769C4B9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63" name="Rectangle: Rounded Corners 62">
              <a:hlinkClick r:id="rId8" action="ppaction://hlinksldjump"/>
              <a:extLst>
                <a:ext uri="{FF2B5EF4-FFF2-40B4-BE49-F238E27FC236}">
                  <a16:creationId xmlns:a16="http://schemas.microsoft.com/office/drawing/2014/main" id="{8423A8FF-2735-9C5B-7DFA-1837F07883B7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4" name="Graphic 63" descr="Add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E4914544-7BD8-5E3D-8D85-02E4270C3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D904FB3-D71F-496B-160A-A8129C1C2EA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hlinkClick r:id="rId11" action="ppaction://hlinksldjump"/>
            <a:extLst>
              <a:ext uri="{FF2B5EF4-FFF2-40B4-BE49-F238E27FC236}">
                <a16:creationId xmlns:a16="http://schemas.microsoft.com/office/drawing/2014/main" id="{3BD4CD75-82FF-5705-B3C3-A9010EED1764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67" name="Freeform: Shape 66">
            <a:hlinkClick r:id="rId11" action="ppaction://hlinksldjump"/>
            <a:extLst>
              <a:ext uri="{FF2B5EF4-FFF2-40B4-BE49-F238E27FC236}">
                <a16:creationId xmlns:a16="http://schemas.microsoft.com/office/drawing/2014/main" id="{266FF751-E2E2-F654-65A5-3EC92603B48A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8" name="TextBox 67">
            <a:hlinkClick r:id="rId12" action="ppaction://hlinksldjump"/>
            <a:extLst>
              <a:ext uri="{FF2B5EF4-FFF2-40B4-BE49-F238E27FC236}">
                <a16:creationId xmlns:a16="http://schemas.microsoft.com/office/drawing/2014/main" id="{784A2F48-6165-E8D5-3346-AE6AEC6978A3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69" name="Freeform: Shape 68">
            <a:hlinkClick r:id="rId12" action="ppaction://hlinksldjump"/>
            <a:extLst>
              <a:ext uri="{FF2B5EF4-FFF2-40B4-BE49-F238E27FC236}">
                <a16:creationId xmlns:a16="http://schemas.microsoft.com/office/drawing/2014/main" id="{F31872C0-D81A-267F-BC53-B96F76EBFF21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1ED760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21CCA0B-E54E-7150-C5CF-6D44874A630A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79" name="Freeform: Shape 78">
              <a:hlinkClick r:id="rId13" action="ppaction://hlinksldjump"/>
              <a:extLst>
                <a:ext uri="{FF2B5EF4-FFF2-40B4-BE49-F238E27FC236}">
                  <a16:creationId xmlns:a16="http://schemas.microsoft.com/office/drawing/2014/main" id="{095A9246-ACD2-74AF-B180-9CD2B28B85EA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3" name="Freeform: Shape 82">
              <a:hlinkClick r:id="rId13" action="ppaction://hlinksldjump"/>
              <a:extLst>
                <a:ext uri="{FF2B5EF4-FFF2-40B4-BE49-F238E27FC236}">
                  <a16:creationId xmlns:a16="http://schemas.microsoft.com/office/drawing/2014/main" id="{9C0F231C-FB6C-DDAD-9F10-62C54CE26CC9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66B4B6D-7228-54D1-17ED-92AFCDB0A87F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86" name="Freeform: Shape 85">
              <a:hlinkClick r:id="rId5" action="ppaction://hlinksldjump"/>
              <a:extLst>
                <a:ext uri="{FF2B5EF4-FFF2-40B4-BE49-F238E27FC236}">
                  <a16:creationId xmlns:a16="http://schemas.microsoft.com/office/drawing/2014/main" id="{580789F9-2F2D-A2A0-B677-187D9CBA8C6D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7" name="Freeform: Shape 86">
              <a:hlinkClick r:id="rId5" action="ppaction://hlinksldjump"/>
              <a:extLst>
                <a:ext uri="{FF2B5EF4-FFF2-40B4-BE49-F238E27FC236}">
                  <a16:creationId xmlns:a16="http://schemas.microsoft.com/office/drawing/2014/main" id="{2A4FC17A-7791-06DC-F2AE-C1CEF11956D8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94" name="TextBox 93">
            <a:hlinkClick r:id="rId13" action="ppaction://hlinksldjump"/>
            <a:extLst>
              <a:ext uri="{FF2B5EF4-FFF2-40B4-BE49-F238E27FC236}">
                <a16:creationId xmlns:a16="http://schemas.microsoft.com/office/drawing/2014/main" id="{CF6B63CD-D4DA-11E8-4019-82540B32AAF0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96" name="TextBox 95">
            <a:hlinkClick r:id="rId5" action="ppaction://hlinksldjump"/>
            <a:extLst>
              <a:ext uri="{FF2B5EF4-FFF2-40B4-BE49-F238E27FC236}">
                <a16:creationId xmlns:a16="http://schemas.microsoft.com/office/drawing/2014/main" id="{8EDD9DEB-06A1-FEFA-2767-2022884163AC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9D10998-1471-B437-DF33-4F65AEF030BD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8FD5D-721A-2A7A-DDDF-1BEFED1D7CF2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F2E3C-8BE9-FA76-950E-BC977BEB3B17}"/>
              </a:ext>
            </a:extLst>
          </p:cNvPr>
          <p:cNvSpPr txBox="1"/>
          <p:nvPr/>
        </p:nvSpPr>
        <p:spPr>
          <a:xfrm>
            <a:off x="3216686" y="1907750"/>
            <a:ext cx="3376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D39635-8514-7FEE-AEB1-D7D3CE5424B7}"/>
              </a:ext>
            </a:extLst>
          </p:cNvPr>
          <p:cNvSpPr txBox="1"/>
          <p:nvPr/>
        </p:nvSpPr>
        <p:spPr>
          <a:xfrm>
            <a:off x="3216685" y="2584707"/>
            <a:ext cx="6118209" cy="2320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Insights: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B4B5B2"/>
                </a:solidFill>
                <a:latin typeface="Open Sans" panose="020B0606030504020204" pitchFamily="34" charset="0"/>
              </a:rPr>
              <a:t> </a:t>
            </a:r>
            <a:r>
              <a:rPr lang="en-US" sz="1400" b="1" dirty="0">
                <a:solidFill>
                  <a:srgbClr val="1ED760"/>
                </a:solidFill>
                <a:latin typeface="Open Sans" panose="020B0606030504020204" pitchFamily="34" charset="0"/>
              </a:rPr>
              <a:t>Spotify</a:t>
            </a:r>
            <a:r>
              <a:rPr lang="en-US" sz="1400" dirty="0">
                <a:solidFill>
                  <a:srgbClr val="B4B5B2"/>
                </a:solidFill>
                <a:latin typeface="Open Sans" panose="020B0606030504020204" pitchFamily="34" charset="0"/>
              </a:rPr>
              <a:t>, people, and everything in between</a:t>
            </a:r>
          </a:p>
          <a:p>
            <a:pPr>
              <a:lnSpc>
                <a:spcPct val="150000"/>
              </a:lnSpc>
            </a:pPr>
            <a:r>
              <a:rPr lang="en-US" sz="14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Mining the Insights:</a:t>
            </a:r>
            <a:endParaRPr lang="en-US" sz="1400" dirty="0">
              <a:solidFill>
                <a:srgbClr val="B4B5B2"/>
              </a:solidFill>
              <a:latin typeface="Open Sans" panose="020B0606030504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Listeners gravitate towards danceable and high tempo music.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However, the listener is still open to a variety of listening options, and they are enthusiastic about upgrading their playlist.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45CD275-7977-EE69-6249-D1D72A8C11E5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0421B4-B880-B68E-D7B1-39BF2B38EB7B}"/>
              </a:ext>
            </a:extLst>
          </p:cNvPr>
          <p:cNvSpPr txBox="1"/>
          <p:nvPr/>
        </p:nvSpPr>
        <p:spPr>
          <a:xfrm>
            <a:off x="10670483" y="318037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Emeka O.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740A315-D047-2FD1-31E6-0F2E443F2892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raphic 78">
            <a:extLst>
              <a:ext uri="{FF2B5EF4-FFF2-40B4-BE49-F238E27FC236}">
                <a16:creationId xmlns:a16="http://schemas.microsoft.com/office/drawing/2014/main" id="{FDA9868D-EA30-D84A-762E-F38A3955A830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D562A56-F624-29FF-596F-71DEE29A17D6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Placeholder 40">
            <a:extLst>
              <a:ext uri="{FF2B5EF4-FFF2-40B4-BE49-F238E27FC236}">
                <a16:creationId xmlns:a16="http://schemas.microsoft.com/office/drawing/2014/main" id="{5141F713-34DC-51CF-73F9-CA74BF5CD9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2" b="7222"/>
          <a:stretch/>
        </p:blipFill>
        <p:spPr>
          <a:xfrm>
            <a:off x="10471678" y="328180"/>
            <a:ext cx="225888" cy="225782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</p:spTree>
    <p:extLst>
      <p:ext uri="{BB962C8B-B14F-4D97-AF65-F5344CB8AC3E}">
        <p14:creationId xmlns:p14="http://schemas.microsoft.com/office/powerpoint/2010/main" val="3965437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EB9BA56-9EF6-A93C-93AB-DFC2AF6FDCF8}"/>
              </a:ext>
            </a:extLst>
          </p:cNvPr>
          <p:cNvSpPr/>
          <p:nvPr/>
        </p:nvSpPr>
        <p:spPr>
          <a:xfrm rot="2003788">
            <a:off x="3656469" y="2537234"/>
            <a:ext cx="1714557" cy="2054455"/>
          </a:xfrm>
          <a:custGeom>
            <a:avLst/>
            <a:gdLst>
              <a:gd name="connsiteX0" fmla="*/ 44679 w 1714557"/>
              <a:gd name="connsiteY0" fmla="*/ 745195 h 2054455"/>
              <a:gd name="connsiteX1" fmla="*/ 1150079 w 1714557"/>
              <a:gd name="connsiteY1" fmla="*/ 16416 h 2054455"/>
              <a:gd name="connsiteX2" fmla="*/ 1287722 w 1714557"/>
              <a:gd name="connsiteY2" fmla="*/ 44679 h 2054455"/>
              <a:gd name="connsiteX3" fmla="*/ 1714557 w 1714557"/>
              <a:gd name="connsiteY3" fmla="*/ 692096 h 2054455"/>
              <a:gd name="connsiteX4" fmla="*/ 1064296 w 1714557"/>
              <a:gd name="connsiteY4" fmla="*/ 692096 h 2054455"/>
              <a:gd name="connsiteX5" fmla="*/ 1064297 w 1714557"/>
              <a:gd name="connsiteY5" fmla="*/ 1732580 h 2054455"/>
              <a:gd name="connsiteX6" fmla="*/ 1360353 w 1714557"/>
              <a:gd name="connsiteY6" fmla="*/ 1732579 h 2054455"/>
              <a:gd name="connsiteX7" fmla="*/ 897038 w 1714557"/>
              <a:gd name="connsiteY7" fmla="*/ 2038039 h 2054455"/>
              <a:gd name="connsiteX8" fmla="*/ 759395 w 1714557"/>
              <a:gd name="connsiteY8" fmla="*/ 2009776 h 2054455"/>
              <a:gd name="connsiteX9" fmla="*/ 16416 w 1714557"/>
              <a:gd name="connsiteY9" fmla="*/ 882838 h 2054455"/>
              <a:gd name="connsiteX10" fmla="*/ 44679 w 1714557"/>
              <a:gd name="connsiteY10" fmla="*/ 745195 h 205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4557" h="2054455">
                <a:moveTo>
                  <a:pt x="44679" y="745195"/>
                </a:moveTo>
                <a:lnTo>
                  <a:pt x="1150079" y="16416"/>
                </a:lnTo>
                <a:cubicBezTo>
                  <a:pt x="1195892" y="-13788"/>
                  <a:pt x="1257517" y="-1134"/>
                  <a:pt x="1287722" y="44679"/>
                </a:cubicBezTo>
                <a:lnTo>
                  <a:pt x="1714557" y="692096"/>
                </a:lnTo>
                <a:lnTo>
                  <a:pt x="1064296" y="692096"/>
                </a:lnTo>
                <a:lnTo>
                  <a:pt x="1064297" y="1732580"/>
                </a:lnTo>
                <a:lnTo>
                  <a:pt x="1360353" y="1732579"/>
                </a:lnTo>
                <a:lnTo>
                  <a:pt x="897038" y="2038039"/>
                </a:lnTo>
                <a:cubicBezTo>
                  <a:pt x="851225" y="2068243"/>
                  <a:pt x="789599" y="2055589"/>
                  <a:pt x="759395" y="2009776"/>
                </a:cubicBezTo>
                <a:lnTo>
                  <a:pt x="16416" y="882838"/>
                </a:lnTo>
                <a:cubicBezTo>
                  <a:pt x="-13788" y="837025"/>
                  <a:pt x="-1134" y="775399"/>
                  <a:pt x="44679" y="745195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33A5DBA-3D5C-D126-07EA-FFE40D5EAE42}"/>
              </a:ext>
            </a:extLst>
          </p:cNvPr>
          <p:cNvSpPr/>
          <p:nvPr/>
        </p:nvSpPr>
        <p:spPr>
          <a:xfrm>
            <a:off x="3867358" y="4732520"/>
            <a:ext cx="1522737" cy="1548535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7E335B-0CDC-1E90-9E21-D361EEBAEC05}"/>
              </a:ext>
            </a:extLst>
          </p:cNvPr>
          <p:cNvSpPr txBox="1"/>
          <p:nvPr/>
        </p:nvSpPr>
        <p:spPr>
          <a:xfrm>
            <a:off x="3903712" y="3096729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Recommendation</a:t>
            </a:r>
            <a:b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</a:b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#1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AD06A51-706D-3020-BC3C-51F74BA47466}"/>
              </a:ext>
            </a:extLst>
          </p:cNvPr>
          <p:cNvSpPr/>
          <p:nvPr/>
        </p:nvSpPr>
        <p:spPr>
          <a:xfrm rot="2003788">
            <a:off x="4503552" y="3583200"/>
            <a:ext cx="982821" cy="1040484"/>
          </a:xfrm>
          <a:custGeom>
            <a:avLst/>
            <a:gdLst>
              <a:gd name="connsiteX0" fmla="*/ 0 w 982821"/>
              <a:gd name="connsiteY0" fmla="*/ 0 h 1040484"/>
              <a:gd name="connsiteX1" fmla="*/ 650261 w 982821"/>
              <a:gd name="connsiteY1" fmla="*/ 0 h 1040484"/>
              <a:gd name="connsiteX2" fmla="*/ 966405 w 982821"/>
              <a:gd name="connsiteY2" fmla="*/ 479521 h 1040484"/>
              <a:gd name="connsiteX3" fmla="*/ 938142 w 982821"/>
              <a:gd name="connsiteY3" fmla="*/ 617164 h 1040484"/>
              <a:gd name="connsiteX4" fmla="*/ 296057 w 982821"/>
              <a:gd name="connsiteY4" fmla="*/ 1040483 h 1040484"/>
              <a:gd name="connsiteX5" fmla="*/ 1 w 982821"/>
              <a:gd name="connsiteY5" fmla="*/ 1040484 h 1040484"/>
              <a:gd name="connsiteX6" fmla="*/ 0 w 982821"/>
              <a:gd name="connsiteY6" fmla="*/ 0 h 10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2821" h="1040484">
                <a:moveTo>
                  <a:pt x="0" y="0"/>
                </a:moveTo>
                <a:lnTo>
                  <a:pt x="650261" y="0"/>
                </a:lnTo>
                <a:lnTo>
                  <a:pt x="966405" y="479521"/>
                </a:lnTo>
                <a:cubicBezTo>
                  <a:pt x="996609" y="525334"/>
                  <a:pt x="983955" y="586959"/>
                  <a:pt x="938142" y="617164"/>
                </a:cubicBezTo>
                <a:lnTo>
                  <a:pt x="296057" y="1040483"/>
                </a:lnTo>
                <a:lnTo>
                  <a:pt x="1" y="10404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2BA2B5C-A252-6EDB-B3FB-09C6C1A0D1C5}"/>
              </a:ext>
            </a:extLst>
          </p:cNvPr>
          <p:cNvSpPr/>
          <p:nvPr/>
        </p:nvSpPr>
        <p:spPr>
          <a:xfrm rot="2003788">
            <a:off x="4479707" y="5434594"/>
            <a:ext cx="982821" cy="1040484"/>
          </a:xfrm>
          <a:custGeom>
            <a:avLst/>
            <a:gdLst>
              <a:gd name="connsiteX0" fmla="*/ 0 w 982821"/>
              <a:gd name="connsiteY0" fmla="*/ 0 h 1040484"/>
              <a:gd name="connsiteX1" fmla="*/ 650261 w 982821"/>
              <a:gd name="connsiteY1" fmla="*/ 0 h 1040484"/>
              <a:gd name="connsiteX2" fmla="*/ 966405 w 982821"/>
              <a:gd name="connsiteY2" fmla="*/ 479521 h 1040484"/>
              <a:gd name="connsiteX3" fmla="*/ 938142 w 982821"/>
              <a:gd name="connsiteY3" fmla="*/ 617164 h 1040484"/>
              <a:gd name="connsiteX4" fmla="*/ 296057 w 982821"/>
              <a:gd name="connsiteY4" fmla="*/ 1040483 h 1040484"/>
              <a:gd name="connsiteX5" fmla="*/ 1 w 982821"/>
              <a:gd name="connsiteY5" fmla="*/ 1040484 h 1040484"/>
              <a:gd name="connsiteX6" fmla="*/ 0 w 982821"/>
              <a:gd name="connsiteY6" fmla="*/ 0 h 10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2821" h="1040484">
                <a:moveTo>
                  <a:pt x="0" y="0"/>
                </a:moveTo>
                <a:lnTo>
                  <a:pt x="650261" y="0"/>
                </a:lnTo>
                <a:lnTo>
                  <a:pt x="966405" y="479521"/>
                </a:lnTo>
                <a:cubicBezTo>
                  <a:pt x="996609" y="525334"/>
                  <a:pt x="983955" y="586959"/>
                  <a:pt x="938142" y="617164"/>
                </a:cubicBezTo>
                <a:lnTo>
                  <a:pt x="296057" y="1040483"/>
                </a:lnTo>
                <a:lnTo>
                  <a:pt x="1" y="10404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4" name="Picture Placeholder 73" descr="A picture containing text, bottle&#10;&#10;Description automatically generated">
            <a:extLst>
              <a:ext uri="{FF2B5EF4-FFF2-40B4-BE49-F238E27FC236}">
                <a16:creationId xmlns:a16="http://schemas.microsoft.com/office/drawing/2014/main" id="{CF962D2B-A97E-A572-A4E8-1080996E9B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r="13931"/>
          <a:stretch>
            <a:fillRect/>
          </a:stretch>
        </p:blipFill>
        <p:spPr>
          <a:xfrm>
            <a:off x="4298337" y="3398615"/>
            <a:ext cx="1115604" cy="1031640"/>
          </a:xfrm>
        </p:spPr>
      </p:pic>
      <p:pic>
        <p:nvPicPr>
          <p:cNvPr id="89" name="Picture Placeholder 88">
            <a:extLst>
              <a:ext uri="{FF2B5EF4-FFF2-40B4-BE49-F238E27FC236}">
                <a16:creationId xmlns:a16="http://schemas.microsoft.com/office/drawing/2014/main" id="{47BAB7C8-AA0B-C2C3-9676-2E6AD1AD3B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r="9380"/>
          <a:stretch>
            <a:fillRect/>
          </a:stretch>
        </p:blipFill>
        <p:spPr>
          <a:xfrm>
            <a:off x="4274492" y="5250009"/>
            <a:ext cx="1115604" cy="1031640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2B2F8AF-3B50-4906-580F-4D6A71687633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7" name="Oval 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A898433-1F1A-C868-2B88-7AE7D32C71EB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DAAFE85-5A3C-CD34-6B16-6402C4409C80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413A95-1699-06F1-5C0E-D70B218A9F81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2" name="Oval 1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CAFE273-3434-DCB7-446E-756C4A3A34EE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44E6036-20C3-D660-E257-76A8F36CD3DC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98293C1-2D52-996C-8E94-10711EB6BD2D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F12AF8-E155-B663-1A83-C054FEC3E192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E544F3B-39C5-DC49-5EF0-30870830A058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51A905C-F9E0-9E27-0CBA-FE05A6677E58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AE98B76-60C9-DFDB-9E9D-3BA5F5064623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1" name="TextBox 40">
            <a:hlinkClick r:id="rId4" action="ppaction://hlinksldjump"/>
            <a:extLst>
              <a:ext uri="{FF2B5EF4-FFF2-40B4-BE49-F238E27FC236}">
                <a16:creationId xmlns:a16="http://schemas.microsoft.com/office/drawing/2014/main" id="{ADF1A7B9-953B-4B10-06DB-D34EDCAAADC8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43" name="Graphic 14">
            <a:hlinkClick r:id="rId4" action="ppaction://hlinksldjump"/>
            <a:extLst>
              <a:ext uri="{FF2B5EF4-FFF2-40B4-BE49-F238E27FC236}">
                <a16:creationId xmlns:a16="http://schemas.microsoft.com/office/drawing/2014/main" id="{3A88C901-FC1B-5471-1956-4E7061EFB3B3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4" name="TextBox 43">
            <a:hlinkClick r:id="rId5" action="ppaction://hlinksldjump"/>
            <a:extLst>
              <a:ext uri="{FF2B5EF4-FFF2-40B4-BE49-F238E27FC236}">
                <a16:creationId xmlns:a16="http://schemas.microsoft.com/office/drawing/2014/main" id="{D7065360-79E4-CFB4-25A2-4637D54AC24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47" name="Graphic 19">
            <a:hlinkClick r:id="rId5" action="ppaction://hlinksldjump"/>
            <a:extLst>
              <a:ext uri="{FF2B5EF4-FFF2-40B4-BE49-F238E27FC236}">
                <a16:creationId xmlns:a16="http://schemas.microsoft.com/office/drawing/2014/main" id="{15976DCE-BCDC-C1E4-020B-914D839B145B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9" name="TextBox 48">
            <a:hlinkClick r:id="rId6" action="ppaction://hlinksldjump"/>
            <a:extLst>
              <a:ext uri="{FF2B5EF4-FFF2-40B4-BE49-F238E27FC236}">
                <a16:creationId xmlns:a16="http://schemas.microsoft.com/office/drawing/2014/main" id="{D58B579C-8A3C-34B2-E9E3-940746EC2A24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B8C6C22-C116-C879-D258-94985A0AB940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52" name="Freeform: Shape 51">
              <a:hlinkClick r:id="rId6" action="ppaction://hlinksldjump"/>
              <a:extLst>
                <a:ext uri="{FF2B5EF4-FFF2-40B4-BE49-F238E27FC236}">
                  <a16:creationId xmlns:a16="http://schemas.microsoft.com/office/drawing/2014/main" id="{38BDF2C8-50A1-22E3-EFD5-73F8E929C88C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3" name="Freeform: Shape 52">
              <a:hlinkClick r:id="rId6" action="ppaction://hlinksldjump"/>
              <a:extLst>
                <a:ext uri="{FF2B5EF4-FFF2-40B4-BE49-F238E27FC236}">
                  <a16:creationId xmlns:a16="http://schemas.microsoft.com/office/drawing/2014/main" id="{80652E2E-9A8B-957C-2636-F4520DA7B2D3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4" name="Freeform: Shape 53">
              <a:hlinkClick r:id="rId6" action="ppaction://hlinksldjump"/>
              <a:extLst>
                <a:ext uri="{FF2B5EF4-FFF2-40B4-BE49-F238E27FC236}">
                  <a16:creationId xmlns:a16="http://schemas.microsoft.com/office/drawing/2014/main" id="{B4AF2869-46FD-B763-4BB3-19770E9C7089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FC91380-D9D7-7275-F9F4-B5E403822EC0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58" name="Rectangle: Rounded Corners 57">
              <a:hlinkClick r:id="rId7" action="ppaction://hlinksldjump"/>
              <a:extLst>
                <a:ext uri="{FF2B5EF4-FFF2-40B4-BE49-F238E27FC236}">
                  <a16:creationId xmlns:a16="http://schemas.microsoft.com/office/drawing/2014/main" id="{966B6B6F-CEC2-BA30-1C00-3BD4C3C5DFFD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9" name="Graphic 51" descr="Heart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9298C795-D46E-3AD6-FF37-4A0ACB4E8C78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0" name="TextBox 59">
            <a:hlinkClick r:id="rId7" action="ppaction://hlinksldjump"/>
            <a:extLst>
              <a:ext uri="{FF2B5EF4-FFF2-40B4-BE49-F238E27FC236}">
                <a16:creationId xmlns:a16="http://schemas.microsoft.com/office/drawing/2014/main" id="{11E510F2-C595-3586-DB4E-C5BBBAC5E0BF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61" name="TextBox 60">
            <a:hlinkClick r:id="rId8" action="ppaction://hlinksldjump"/>
            <a:extLst>
              <a:ext uri="{FF2B5EF4-FFF2-40B4-BE49-F238E27FC236}">
                <a16:creationId xmlns:a16="http://schemas.microsoft.com/office/drawing/2014/main" id="{4ACF1F12-41C3-7665-82C5-62B602C541E1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1D2FD9-0E62-9193-8FF0-9F4CF769C4B9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63" name="Rectangle: Rounded Corners 62">
              <a:hlinkClick r:id="rId8" action="ppaction://hlinksldjump"/>
              <a:extLst>
                <a:ext uri="{FF2B5EF4-FFF2-40B4-BE49-F238E27FC236}">
                  <a16:creationId xmlns:a16="http://schemas.microsoft.com/office/drawing/2014/main" id="{8423A8FF-2735-9C5B-7DFA-1837F07883B7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4" name="Graphic 63" descr="Add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E4914544-7BD8-5E3D-8D85-02E4270C3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D904FB3-D71F-496B-160A-A8129C1C2EA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hlinkClick r:id="rId11" action="ppaction://hlinksldjump"/>
            <a:extLst>
              <a:ext uri="{FF2B5EF4-FFF2-40B4-BE49-F238E27FC236}">
                <a16:creationId xmlns:a16="http://schemas.microsoft.com/office/drawing/2014/main" id="{3BD4CD75-82FF-5705-B3C3-A9010EED1764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67" name="Freeform: Shape 66">
            <a:hlinkClick r:id="rId11" action="ppaction://hlinksldjump"/>
            <a:extLst>
              <a:ext uri="{FF2B5EF4-FFF2-40B4-BE49-F238E27FC236}">
                <a16:creationId xmlns:a16="http://schemas.microsoft.com/office/drawing/2014/main" id="{266FF751-E2E2-F654-65A5-3EC92603B48A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8" name="TextBox 67">
            <a:hlinkClick r:id="rId12" action="ppaction://hlinksldjump"/>
            <a:extLst>
              <a:ext uri="{FF2B5EF4-FFF2-40B4-BE49-F238E27FC236}">
                <a16:creationId xmlns:a16="http://schemas.microsoft.com/office/drawing/2014/main" id="{784A2F48-6165-E8D5-3346-AE6AEC6978A3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69" name="Freeform: Shape 68">
            <a:hlinkClick r:id="rId12" action="ppaction://hlinksldjump"/>
            <a:extLst>
              <a:ext uri="{FF2B5EF4-FFF2-40B4-BE49-F238E27FC236}">
                <a16:creationId xmlns:a16="http://schemas.microsoft.com/office/drawing/2014/main" id="{F31872C0-D81A-267F-BC53-B96F76EBFF21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1ED760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21CCA0B-E54E-7150-C5CF-6D44874A630A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79" name="Freeform: Shape 78">
              <a:hlinkClick r:id="rId13" action="ppaction://hlinksldjump"/>
              <a:extLst>
                <a:ext uri="{FF2B5EF4-FFF2-40B4-BE49-F238E27FC236}">
                  <a16:creationId xmlns:a16="http://schemas.microsoft.com/office/drawing/2014/main" id="{095A9246-ACD2-74AF-B180-9CD2B28B85EA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3" name="Freeform: Shape 82">
              <a:hlinkClick r:id="rId13" action="ppaction://hlinksldjump"/>
              <a:extLst>
                <a:ext uri="{FF2B5EF4-FFF2-40B4-BE49-F238E27FC236}">
                  <a16:creationId xmlns:a16="http://schemas.microsoft.com/office/drawing/2014/main" id="{9C0F231C-FB6C-DDAD-9F10-62C54CE26CC9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66B4B6D-7228-54D1-17ED-92AFCDB0A87F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86" name="Freeform: Shape 85">
              <a:hlinkClick r:id="rId5" action="ppaction://hlinksldjump"/>
              <a:extLst>
                <a:ext uri="{FF2B5EF4-FFF2-40B4-BE49-F238E27FC236}">
                  <a16:creationId xmlns:a16="http://schemas.microsoft.com/office/drawing/2014/main" id="{580789F9-2F2D-A2A0-B677-187D9CBA8C6D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7" name="Freeform: Shape 86">
              <a:hlinkClick r:id="rId5" action="ppaction://hlinksldjump"/>
              <a:extLst>
                <a:ext uri="{FF2B5EF4-FFF2-40B4-BE49-F238E27FC236}">
                  <a16:creationId xmlns:a16="http://schemas.microsoft.com/office/drawing/2014/main" id="{2A4FC17A-7791-06DC-F2AE-C1CEF11956D8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94" name="TextBox 93">
            <a:hlinkClick r:id="rId13" action="ppaction://hlinksldjump"/>
            <a:extLst>
              <a:ext uri="{FF2B5EF4-FFF2-40B4-BE49-F238E27FC236}">
                <a16:creationId xmlns:a16="http://schemas.microsoft.com/office/drawing/2014/main" id="{CF6B63CD-D4DA-11E8-4019-82540B32AAF0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96" name="TextBox 95">
            <a:hlinkClick r:id="rId5" action="ppaction://hlinksldjump"/>
            <a:extLst>
              <a:ext uri="{FF2B5EF4-FFF2-40B4-BE49-F238E27FC236}">
                <a16:creationId xmlns:a16="http://schemas.microsoft.com/office/drawing/2014/main" id="{8EDD9DEB-06A1-FEFA-2767-2022884163AC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9D10998-1471-B437-DF33-4F65AEF030BD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8FD5D-721A-2A7A-DDDF-1BEFED1D7CF2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F2E3C-8BE9-FA76-950E-BC977BEB3B17}"/>
              </a:ext>
            </a:extLst>
          </p:cNvPr>
          <p:cNvSpPr txBox="1"/>
          <p:nvPr/>
        </p:nvSpPr>
        <p:spPr>
          <a:xfrm>
            <a:off x="3216686" y="1907750"/>
            <a:ext cx="3376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D39635-8514-7FEE-AEB1-D7D3CE5424B7}"/>
              </a:ext>
            </a:extLst>
          </p:cNvPr>
          <p:cNvSpPr txBox="1"/>
          <p:nvPr/>
        </p:nvSpPr>
        <p:spPr>
          <a:xfrm>
            <a:off x="5691589" y="2865094"/>
            <a:ext cx="6118209" cy="2966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Personalized playlist and recommendations: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B4B5B2"/>
                </a:solidFill>
                <a:latin typeface="Open Sans" panose="020B0606030504020204" pitchFamily="34" charset="0"/>
              </a:rPr>
              <a:t>Leverage song feature data to create highly tailored playlists based on listener preferences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Higher levels of algorithm gen</a:t>
            </a:r>
            <a:r>
              <a:rPr lang="en-US" sz="1400" dirty="0">
                <a:solidFill>
                  <a:srgbClr val="B4B5B2"/>
                </a:solidFill>
                <a:latin typeface="Open Sans" panose="020B0606030504020204" pitchFamily="34" charset="0"/>
              </a:rPr>
              <a:t>erated playlists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B4B5B2"/>
              </a:solidFill>
              <a:latin typeface="Open Sans" panose="020B060603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B4B5B2"/>
              </a:solidFill>
              <a:latin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B4B5B2"/>
                </a:solidFill>
                <a:latin typeface="Open Sans" panose="020B0606030504020204" pitchFamily="34" charset="0"/>
              </a:rPr>
              <a:t>Enhanced user experience through genre exploration: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Promote emerging genres such as lo-fi and indie-pop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B4B5B2"/>
                </a:solidFill>
                <a:latin typeface="Open Sans" panose="020B0606030504020204" pitchFamily="34" charset="0"/>
              </a:rPr>
              <a:t>Offer interactive features like “genre journeys”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9A708-36DD-8A91-AA6F-A10EB06F5A84}"/>
              </a:ext>
            </a:extLst>
          </p:cNvPr>
          <p:cNvSpPr txBox="1"/>
          <p:nvPr/>
        </p:nvSpPr>
        <p:spPr>
          <a:xfrm>
            <a:off x="3892426" y="4902941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Recommendation</a:t>
            </a:r>
            <a:b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</a:b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#2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EE87720-6A4E-ED01-6BBB-6B120C374F19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90B825-B2DB-78E3-A315-6DBA9F68C526}"/>
              </a:ext>
            </a:extLst>
          </p:cNvPr>
          <p:cNvSpPr txBox="1"/>
          <p:nvPr/>
        </p:nvSpPr>
        <p:spPr>
          <a:xfrm>
            <a:off x="10670483" y="318037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Emeka O.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B8D458-BB11-B11C-9134-201E25B9721A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raphic 78">
            <a:extLst>
              <a:ext uri="{FF2B5EF4-FFF2-40B4-BE49-F238E27FC236}">
                <a16:creationId xmlns:a16="http://schemas.microsoft.com/office/drawing/2014/main" id="{C8BE31F4-82EA-EDE7-AE00-73C489245195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BCEAAB6-A272-CE11-1635-C2E41731BE48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Placeholder 40">
            <a:extLst>
              <a:ext uri="{FF2B5EF4-FFF2-40B4-BE49-F238E27FC236}">
                <a16:creationId xmlns:a16="http://schemas.microsoft.com/office/drawing/2014/main" id="{187A1182-53C0-24BD-8269-2E9E36BD6F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2" b="7222"/>
          <a:stretch/>
        </p:blipFill>
        <p:spPr>
          <a:xfrm>
            <a:off x="10471678" y="328180"/>
            <a:ext cx="225888" cy="225782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</p:spTree>
    <p:extLst>
      <p:ext uri="{BB962C8B-B14F-4D97-AF65-F5344CB8AC3E}">
        <p14:creationId xmlns:p14="http://schemas.microsoft.com/office/powerpoint/2010/main" val="718795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EB9BA56-9EF6-A93C-93AB-DFC2AF6FDCF8}"/>
              </a:ext>
            </a:extLst>
          </p:cNvPr>
          <p:cNvSpPr/>
          <p:nvPr/>
        </p:nvSpPr>
        <p:spPr>
          <a:xfrm rot="2003788">
            <a:off x="3656469" y="2537234"/>
            <a:ext cx="1714557" cy="2054455"/>
          </a:xfrm>
          <a:custGeom>
            <a:avLst/>
            <a:gdLst>
              <a:gd name="connsiteX0" fmla="*/ 44679 w 1714557"/>
              <a:gd name="connsiteY0" fmla="*/ 745195 h 2054455"/>
              <a:gd name="connsiteX1" fmla="*/ 1150079 w 1714557"/>
              <a:gd name="connsiteY1" fmla="*/ 16416 h 2054455"/>
              <a:gd name="connsiteX2" fmla="*/ 1287722 w 1714557"/>
              <a:gd name="connsiteY2" fmla="*/ 44679 h 2054455"/>
              <a:gd name="connsiteX3" fmla="*/ 1714557 w 1714557"/>
              <a:gd name="connsiteY3" fmla="*/ 692096 h 2054455"/>
              <a:gd name="connsiteX4" fmla="*/ 1064296 w 1714557"/>
              <a:gd name="connsiteY4" fmla="*/ 692096 h 2054455"/>
              <a:gd name="connsiteX5" fmla="*/ 1064297 w 1714557"/>
              <a:gd name="connsiteY5" fmla="*/ 1732580 h 2054455"/>
              <a:gd name="connsiteX6" fmla="*/ 1360353 w 1714557"/>
              <a:gd name="connsiteY6" fmla="*/ 1732579 h 2054455"/>
              <a:gd name="connsiteX7" fmla="*/ 897038 w 1714557"/>
              <a:gd name="connsiteY7" fmla="*/ 2038039 h 2054455"/>
              <a:gd name="connsiteX8" fmla="*/ 759395 w 1714557"/>
              <a:gd name="connsiteY8" fmla="*/ 2009776 h 2054455"/>
              <a:gd name="connsiteX9" fmla="*/ 16416 w 1714557"/>
              <a:gd name="connsiteY9" fmla="*/ 882838 h 2054455"/>
              <a:gd name="connsiteX10" fmla="*/ 44679 w 1714557"/>
              <a:gd name="connsiteY10" fmla="*/ 745195 h 205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4557" h="2054455">
                <a:moveTo>
                  <a:pt x="44679" y="745195"/>
                </a:moveTo>
                <a:lnTo>
                  <a:pt x="1150079" y="16416"/>
                </a:lnTo>
                <a:cubicBezTo>
                  <a:pt x="1195892" y="-13788"/>
                  <a:pt x="1257517" y="-1134"/>
                  <a:pt x="1287722" y="44679"/>
                </a:cubicBezTo>
                <a:lnTo>
                  <a:pt x="1714557" y="692096"/>
                </a:lnTo>
                <a:lnTo>
                  <a:pt x="1064296" y="692096"/>
                </a:lnTo>
                <a:lnTo>
                  <a:pt x="1064297" y="1732580"/>
                </a:lnTo>
                <a:lnTo>
                  <a:pt x="1360353" y="1732579"/>
                </a:lnTo>
                <a:lnTo>
                  <a:pt x="897038" y="2038039"/>
                </a:lnTo>
                <a:cubicBezTo>
                  <a:pt x="851225" y="2068243"/>
                  <a:pt x="789599" y="2055589"/>
                  <a:pt x="759395" y="2009776"/>
                </a:cubicBezTo>
                <a:lnTo>
                  <a:pt x="16416" y="882838"/>
                </a:lnTo>
                <a:cubicBezTo>
                  <a:pt x="-13788" y="837025"/>
                  <a:pt x="-1134" y="775399"/>
                  <a:pt x="44679" y="745195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33A5DBA-3D5C-D126-07EA-FFE40D5EAE42}"/>
              </a:ext>
            </a:extLst>
          </p:cNvPr>
          <p:cNvSpPr/>
          <p:nvPr/>
        </p:nvSpPr>
        <p:spPr>
          <a:xfrm>
            <a:off x="3867358" y="4732520"/>
            <a:ext cx="1522737" cy="1548535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7E335B-0CDC-1E90-9E21-D361EEBAEC05}"/>
              </a:ext>
            </a:extLst>
          </p:cNvPr>
          <p:cNvSpPr txBox="1"/>
          <p:nvPr/>
        </p:nvSpPr>
        <p:spPr>
          <a:xfrm>
            <a:off x="3903712" y="3096729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Recommendation</a:t>
            </a:r>
            <a:b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</a:b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#3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AD06A51-706D-3020-BC3C-51F74BA47466}"/>
              </a:ext>
            </a:extLst>
          </p:cNvPr>
          <p:cNvSpPr/>
          <p:nvPr/>
        </p:nvSpPr>
        <p:spPr>
          <a:xfrm rot="2003788">
            <a:off x="4503552" y="3583200"/>
            <a:ext cx="982821" cy="1040484"/>
          </a:xfrm>
          <a:custGeom>
            <a:avLst/>
            <a:gdLst>
              <a:gd name="connsiteX0" fmla="*/ 0 w 982821"/>
              <a:gd name="connsiteY0" fmla="*/ 0 h 1040484"/>
              <a:gd name="connsiteX1" fmla="*/ 650261 w 982821"/>
              <a:gd name="connsiteY1" fmla="*/ 0 h 1040484"/>
              <a:gd name="connsiteX2" fmla="*/ 966405 w 982821"/>
              <a:gd name="connsiteY2" fmla="*/ 479521 h 1040484"/>
              <a:gd name="connsiteX3" fmla="*/ 938142 w 982821"/>
              <a:gd name="connsiteY3" fmla="*/ 617164 h 1040484"/>
              <a:gd name="connsiteX4" fmla="*/ 296057 w 982821"/>
              <a:gd name="connsiteY4" fmla="*/ 1040483 h 1040484"/>
              <a:gd name="connsiteX5" fmla="*/ 1 w 982821"/>
              <a:gd name="connsiteY5" fmla="*/ 1040484 h 1040484"/>
              <a:gd name="connsiteX6" fmla="*/ 0 w 982821"/>
              <a:gd name="connsiteY6" fmla="*/ 0 h 10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2821" h="1040484">
                <a:moveTo>
                  <a:pt x="0" y="0"/>
                </a:moveTo>
                <a:lnTo>
                  <a:pt x="650261" y="0"/>
                </a:lnTo>
                <a:lnTo>
                  <a:pt x="966405" y="479521"/>
                </a:lnTo>
                <a:cubicBezTo>
                  <a:pt x="996609" y="525334"/>
                  <a:pt x="983955" y="586959"/>
                  <a:pt x="938142" y="617164"/>
                </a:cubicBezTo>
                <a:lnTo>
                  <a:pt x="296057" y="1040483"/>
                </a:lnTo>
                <a:lnTo>
                  <a:pt x="1" y="10404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2BA2B5C-A252-6EDB-B3FB-09C6C1A0D1C5}"/>
              </a:ext>
            </a:extLst>
          </p:cNvPr>
          <p:cNvSpPr/>
          <p:nvPr/>
        </p:nvSpPr>
        <p:spPr>
          <a:xfrm rot="2003788">
            <a:off x="4479707" y="5434593"/>
            <a:ext cx="982821" cy="1040484"/>
          </a:xfrm>
          <a:custGeom>
            <a:avLst/>
            <a:gdLst>
              <a:gd name="connsiteX0" fmla="*/ 0 w 982821"/>
              <a:gd name="connsiteY0" fmla="*/ 0 h 1040484"/>
              <a:gd name="connsiteX1" fmla="*/ 650261 w 982821"/>
              <a:gd name="connsiteY1" fmla="*/ 0 h 1040484"/>
              <a:gd name="connsiteX2" fmla="*/ 966405 w 982821"/>
              <a:gd name="connsiteY2" fmla="*/ 479521 h 1040484"/>
              <a:gd name="connsiteX3" fmla="*/ 938142 w 982821"/>
              <a:gd name="connsiteY3" fmla="*/ 617164 h 1040484"/>
              <a:gd name="connsiteX4" fmla="*/ 296057 w 982821"/>
              <a:gd name="connsiteY4" fmla="*/ 1040483 h 1040484"/>
              <a:gd name="connsiteX5" fmla="*/ 1 w 982821"/>
              <a:gd name="connsiteY5" fmla="*/ 1040484 h 1040484"/>
              <a:gd name="connsiteX6" fmla="*/ 0 w 982821"/>
              <a:gd name="connsiteY6" fmla="*/ 0 h 10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2821" h="1040484">
                <a:moveTo>
                  <a:pt x="0" y="0"/>
                </a:moveTo>
                <a:lnTo>
                  <a:pt x="650261" y="0"/>
                </a:lnTo>
                <a:lnTo>
                  <a:pt x="966405" y="479521"/>
                </a:lnTo>
                <a:cubicBezTo>
                  <a:pt x="996609" y="525334"/>
                  <a:pt x="983955" y="586959"/>
                  <a:pt x="938142" y="617164"/>
                </a:cubicBezTo>
                <a:lnTo>
                  <a:pt x="296057" y="1040483"/>
                </a:lnTo>
                <a:lnTo>
                  <a:pt x="1" y="10404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4" name="Picture Placeholder 73">
            <a:extLst>
              <a:ext uri="{FF2B5EF4-FFF2-40B4-BE49-F238E27FC236}">
                <a16:creationId xmlns:a16="http://schemas.microsoft.com/office/drawing/2014/main" id="{CF962D2B-A97E-A572-A4E8-1080996E9B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" r="344"/>
          <a:stretch/>
        </p:blipFill>
        <p:spPr>
          <a:xfrm>
            <a:off x="4298337" y="3398615"/>
            <a:ext cx="1115604" cy="1031640"/>
          </a:xfrm>
        </p:spPr>
      </p:pic>
      <p:pic>
        <p:nvPicPr>
          <p:cNvPr id="89" name="Picture Placeholder 88">
            <a:extLst>
              <a:ext uri="{FF2B5EF4-FFF2-40B4-BE49-F238E27FC236}">
                <a16:creationId xmlns:a16="http://schemas.microsoft.com/office/drawing/2014/main" id="{47BAB7C8-AA0B-C2C3-9676-2E6AD1AD3B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" r="344"/>
          <a:stretch/>
        </p:blipFill>
        <p:spPr>
          <a:xfrm>
            <a:off x="4274492" y="5250009"/>
            <a:ext cx="1115604" cy="1031640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2B2F8AF-3B50-4906-580F-4D6A71687633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7" name="Oval 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A898433-1F1A-C868-2B88-7AE7D32C71EB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DAAFE85-5A3C-CD34-6B16-6402C4409C80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413A95-1699-06F1-5C0E-D70B218A9F81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2" name="Oval 1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CAFE273-3434-DCB7-446E-756C4A3A34EE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44E6036-20C3-D660-E257-76A8F36CD3DC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98293C1-2D52-996C-8E94-10711EB6BD2D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F12AF8-E155-B663-1A83-C054FEC3E192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E544F3B-39C5-DC49-5EF0-30870830A058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51A905C-F9E0-9E27-0CBA-FE05A6677E58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AE98B76-60C9-DFDB-9E9D-3BA5F5064623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1" name="TextBox 40">
            <a:hlinkClick r:id="rId4" action="ppaction://hlinksldjump"/>
            <a:extLst>
              <a:ext uri="{FF2B5EF4-FFF2-40B4-BE49-F238E27FC236}">
                <a16:creationId xmlns:a16="http://schemas.microsoft.com/office/drawing/2014/main" id="{ADF1A7B9-953B-4B10-06DB-D34EDCAAADC8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43" name="Graphic 14">
            <a:hlinkClick r:id="rId4" action="ppaction://hlinksldjump"/>
            <a:extLst>
              <a:ext uri="{FF2B5EF4-FFF2-40B4-BE49-F238E27FC236}">
                <a16:creationId xmlns:a16="http://schemas.microsoft.com/office/drawing/2014/main" id="{3A88C901-FC1B-5471-1956-4E7061EFB3B3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4" name="TextBox 43">
            <a:hlinkClick r:id="rId5" action="ppaction://hlinksldjump"/>
            <a:extLst>
              <a:ext uri="{FF2B5EF4-FFF2-40B4-BE49-F238E27FC236}">
                <a16:creationId xmlns:a16="http://schemas.microsoft.com/office/drawing/2014/main" id="{D7065360-79E4-CFB4-25A2-4637D54AC24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47" name="Graphic 19">
            <a:hlinkClick r:id="rId5" action="ppaction://hlinksldjump"/>
            <a:extLst>
              <a:ext uri="{FF2B5EF4-FFF2-40B4-BE49-F238E27FC236}">
                <a16:creationId xmlns:a16="http://schemas.microsoft.com/office/drawing/2014/main" id="{15976DCE-BCDC-C1E4-020B-914D839B145B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9" name="TextBox 48">
            <a:hlinkClick r:id="rId6" action="ppaction://hlinksldjump"/>
            <a:extLst>
              <a:ext uri="{FF2B5EF4-FFF2-40B4-BE49-F238E27FC236}">
                <a16:creationId xmlns:a16="http://schemas.microsoft.com/office/drawing/2014/main" id="{D58B579C-8A3C-34B2-E9E3-940746EC2A24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B8C6C22-C116-C879-D258-94985A0AB940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52" name="Freeform: Shape 51">
              <a:hlinkClick r:id="rId6" action="ppaction://hlinksldjump"/>
              <a:extLst>
                <a:ext uri="{FF2B5EF4-FFF2-40B4-BE49-F238E27FC236}">
                  <a16:creationId xmlns:a16="http://schemas.microsoft.com/office/drawing/2014/main" id="{38BDF2C8-50A1-22E3-EFD5-73F8E929C88C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3" name="Freeform: Shape 52">
              <a:hlinkClick r:id="rId6" action="ppaction://hlinksldjump"/>
              <a:extLst>
                <a:ext uri="{FF2B5EF4-FFF2-40B4-BE49-F238E27FC236}">
                  <a16:creationId xmlns:a16="http://schemas.microsoft.com/office/drawing/2014/main" id="{80652E2E-9A8B-957C-2636-F4520DA7B2D3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4" name="Freeform: Shape 53">
              <a:hlinkClick r:id="rId6" action="ppaction://hlinksldjump"/>
              <a:extLst>
                <a:ext uri="{FF2B5EF4-FFF2-40B4-BE49-F238E27FC236}">
                  <a16:creationId xmlns:a16="http://schemas.microsoft.com/office/drawing/2014/main" id="{B4AF2869-46FD-B763-4BB3-19770E9C7089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FC91380-D9D7-7275-F9F4-B5E403822EC0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58" name="Rectangle: Rounded Corners 57">
              <a:hlinkClick r:id="rId7" action="ppaction://hlinksldjump"/>
              <a:extLst>
                <a:ext uri="{FF2B5EF4-FFF2-40B4-BE49-F238E27FC236}">
                  <a16:creationId xmlns:a16="http://schemas.microsoft.com/office/drawing/2014/main" id="{966B6B6F-CEC2-BA30-1C00-3BD4C3C5DFFD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9" name="Graphic 51" descr="Heart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9298C795-D46E-3AD6-FF37-4A0ACB4E8C78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0" name="TextBox 59">
            <a:hlinkClick r:id="rId7" action="ppaction://hlinksldjump"/>
            <a:extLst>
              <a:ext uri="{FF2B5EF4-FFF2-40B4-BE49-F238E27FC236}">
                <a16:creationId xmlns:a16="http://schemas.microsoft.com/office/drawing/2014/main" id="{11E510F2-C595-3586-DB4E-C5BBBAC5E0BF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61" name="TextBox 60">
            <a:hlinkClick r:id="rId8" action="ppaction://hlinksldjump"/>
            <a:extLst>
              <a:ext uri="{FF2B5EF4-FFF2-40B4-BE49-F238E27FC236}">
                <a16:creationId xmlns:a16="http://schemas.microsoft.com/office/drawing/2014/main" id="{4ACF1F12-41C3-7665-82C5-62B602C541E1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1D2FD9-0E62-9193-8FF0-9F4CF769C4B9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63" name="Rectangle: Rounded Corners 62">
              <a:hlinkClick r:id="rId8" action="ppaction://hlinksldjump"/>
              <a:extLst>
                <a:ext uri="{FF2B5EF4-FFF2-40B4-BE49-F238E27FC236}">
                  <a16:creationId xmlns:a16="http://schemas.microsoft.com/office/drawing/2014/main" id="{8423A8FF-2735-9C5B-7DFA-1837F07883B7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4" name="Graphic 63" descr="Add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E4914544-7BD8-5E3D-8D85-02E4270C3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D904FB3-D71F-496B-160A-A8129C1C2EA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hlinkClick r:id="rId11" action="ppaction://hlinksldjump"/>
            <a:extLst>
              <a:ext uri="{FF2B5EF4-FFF2-40B4-BE49-F238E27FC236}">
                <a16:creationId xmlns:a16="http://schemas.microsoft.com/office/drawing/2014/main" id="{3BD4CD75-82FF-5705-B3C3-A9010EED1764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67" name="Freeform: Shape 66">
            <a:hlinkClick r:id="rId11" action="ppaction://hlinksldjump"/>
            <a:extLst>
              <a:ext uri="{FF2B5EF4-FFF2-40B4-BE49-F238E27FC236}">
                <a16:creationId xmlns:a16="http://schemas.microsoft.com/office/drawing/2014/main" id="{266FF751-E2E2-F654-65A5-3EC92603B48A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8" name="TextBox 67">
            <a:hlinkClick r:id="rId12" action="ppaction://hlinksldjump"/>
            <a:extLst>
              <a:ext uri="{FF2B5EF4-FFF2-40B4-BE49-F238E27FC236}">
                <a16:creationId xmlns:a16="http://schemas.microsoft.com/office/drawing/2014/main" id="{784A2F48-6165-E8D5-3346-AE6AEC6978A3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69" name="Freeform: Shape 68">
            <a:hlinkClick r:id="rId12" action="ppaction://hlinksldjump"/>
            <a:extLst>
              <a:ext uri="{FF2B5EF4-FFF2-40B4-BE49-F238E27FC236}">
                <a16:creationId xmlns:a16="http://schemas.microsoft.com/office/drawing/2014/main" id="{F31872C0-D81A-267F-BC53-B96F76EBFF21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1ED760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21CCA0B-E54E-7150-C5CF-6D44874A630A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79" name="Freeform: Shape 78">
              <a:hlinkClick r:id="rId13" action="ppaction://hlinksldjump"/>
              <a:extLst>
                <a:ext uri="{FF2B5EF4-FFF2-40B4-BE49-F238E27FC236}">
                  <a16:creationId xmlns:a16="http://schemas.microsoft.com/office/drawing/2014/main" id="{095A9246-ACD2-74AF-B180-9CD2B28B85EA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3" name="Freeform: Shape 82">
              <a:hlinkClick r:id="rId13" action="ppaction://hlinksldjump"/>
              <a:extLst>
                <a:ext uri="{FF2B5EF4-FFF2-40B4-BE49-F238E27FC236}">
                  <a16:creationId xmlns:a16="http://schemas.microsoft.com/office/drawing/2014/main" id="{9C0F231C-FB6C-DDAD-9F10-62C54CE26CC9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66B4B6D-7228-54D1-17ED-92AFCDB0A87F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86" name="Freeform: Shape 85">
              <a:hlinkClick r:id="rId5" action="ppaction://hlinksldjump"/>
              <a:extLst>
                <a:ext uri="{FF2B5EF4-FFF2-40B4-BE49-F238E27FC236}">
                  <a16:creationId xmlns:a16="http://schemas.microsoft.com/office/drawing/2014/main" id="{580789F9-2F2D-A2A0-B677-187D9CBA8C6D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7" name="Freeform: Shape 86">
              <a:hlinkClick r:id="rId5" action="ppaction://hlinksldjump"/>
              <a:extLst>
                <a:ext uri="{FF2B5EF4-FFF2-40B4-BE49-F238E27FC236}">
                  <a16:creationId xmlns:a16="http://schemas.microsoft.com/office/drawing/2014/main" id="{2A4FC17A-7791-06DC-F2AE-C1CEF11956D8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94" name="TextBox 93">
            <a:hlinkClick r:id="rId13" action="ppaction://hlinksldjump"/>
            <a:extLst>
              <a:ext uri="{FF2B5EF4-FFF2-40B4-BE49-F238E27FC236}">
                <a16:creationId xmlns:a16="http://schemas.microsoft.com/office/drawing/2014/main" id="{CF6B63CD-D4DA-11E8-4019-82540B32AAF0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96" name="TextBox 95">
            <a:hlinkClick r:id="rId5" action="ppaction://hlinksldjump"/>
            <a:extLst>
              <a:ext uri="{FF2B5EF4-FFF2-40B4-BE49-F238E27FC236}">
                <a16:creationId xmlns:a16="http://schemas.microsoft.com/office/drawing/2014/main" id="{8EDD9DEB-06A1-FEFA-2767-2022884163AC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9D10998-1471-B437-DF33-4F65AEF030BD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8FD5D-721A-2A7A-DDDF-1BEFED1D7CF2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F2E3C-8BE9-FA76-950E-BC977BEB3B17}"/>
              </a:ext>
            </a:extLst>
          </p:cNvPr>
          <p:cNvSpPr txBox="1"/>
          <p:nvPr/>
        </p:nvSpPr>
        <p:spPr>
          <a:xfrm>
            <a:off x="3216686" y="1907750"/>
            <a:ext cx="3376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D39635-8514-7FEE-AEB1-D7D3CE5424B7}"/>
              </a:ext>
            </a:extLst>
          </p:cNvPr>
          <p:cNvSpPr txBox="1"/>
          <p:nvPr/>
        </p:nvSpPr>
        <p:spPr>
          <a:xfrm>
            <a:off x="5691589" y="2865094"/>
            <a:ext cx="6118209" cy="3612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Behavior-based features: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B4B5B2"/>
                </a:solidFill>
                <a:latin typeface="Open Sans" panose="020B0606030504020204" pitchFamily="34" charset="0"/>
              </a:rPr>
              <a:t>Introduce an AI-driven feature that detects shifts in listener preferences over time and suggests updated music tastes or trends (e.g., trending artists in their favorite genres)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B4B5B2"/>
              </a:solidFill>
              <a:latin typeface="Open Sans" panose="020B060603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B4B5B2"/>
              </a:solidFill>
              <a:latin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B4B5B2"/>
                </a:solidFill>
                <a:latin typeface="Open Sans" panose="020B0606030504020204" pitchFamily="34" charset="0"/>
              </a:rPr>
              <a:t>Improved artist and genre discovery: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Provide more visibility for emerging artists within popular genres by featuring them in curated “up-and-coming” playlists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B4B5B2"/>
                </a:solidFill>
                <a:latin typeface="Open Sans" panose="020B0606030504020204" pitchFamily="34" charset="0"/>
              </a:rPr>
              <a:t>Host exclusive content or early releases among users who favor specific genres or artists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9A708-36DD-8A91-AA6F-A10EB06F5A84}"/>
              </a:ext>
            </a:extLst>
          </p:cNvPr>
          <p:cNvSpPr txBox="1"/>
          <p:nvPr/>
        </p:nvSpPr>
        <p:spPr>
          <a:xfrm>
            <a:off x="3892426" y="4902941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Recommendation</a:t>
            </a:r>
            <a:b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</a:b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#4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EE87720-6A4E-ED01-6BBB-6B120C374F19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90B825-B2DB-78E3-A315-6DBA9F68C526}"/>
              </a:ext>
            </a:extLst>
          </p:cNvPr>
          <p:cNvSpPr txBox="1"/>
          <p:nvPr/>
        </p:nvSpPr>
        <p:spPr>
          <a:xfrm>
            <a:off x="10670483" y="318037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Emeka O.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B8D458-BB11-B11C-9134-201E25B9721A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raphic 78">
            <a:extLst>
              <a:ext uri="{FF2B5EF4-FFF2-40B4-BE49-F238E27FC236}">
                <a16:creationId xmlns:a16="http://schemas.microsoft.com/office/drawing/2014/main" id="{C8BE31F4-82EA-EDE7-AE00-73C489245195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BCEAAB6-A272-CE11-1635-C2E41731BE48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Placeholder 40">
            <a:extLst>
              <a:ext uri="{FF2B5EF4-FFF2-40B4-BE49-F238E27FC236}">
                <a16:creationId xmlns:a16="http://schemas.microsoft.com/office/drawing/2014/main" id="{187A1182-53C0-24BD-8269-2E9E36BD6F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2" b="7222"/>
          <a:stretch/>
        </p:blipFill>
        <p:spPr>
          <a:xfrm>
            <a:off x="10471678" y="328180"/>
            <a:ext cx="225888" cy="225782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</p:spTree>
    <p:extLst>
      <p:ext uri="{BB962C8B-B14F-4D97-AF65-F5344CB8AC3E}">
        <p14:creationId xmlns:p14="http://schemas.microsoft.com/office/powerpoint/2010/main" val="1610507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2B2F8AF-3B50-4906-580F-4D6A71687633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7" name="Oval 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A898433-1F1A-C868-2B88-7AE7D32C71EB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DAAFE85-5A3C-CD34-6B16-6402C4409C80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413A95-1699-06F1-5C0E-D70B218A9F81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2" name="Oval 1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CAFE273-3434-DCB7-446E-756C4A3A34EE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44E6036-20C3-D660-E257-76A8F36CD3DC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98293C1-2D52-996C-8E94-10711EB6BD2D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F12AF8-E155-B663-1A83-C054FEC3E192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E544F3B-39C5-DC49-5EF0-30870830A058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51A905C-F9E0-9E27-0CBA-FE05A6677E58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AE98B76-60C9-DFDB-9E9D-3BA5F5064623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1" name="TextBox 40">
            <a:hlinkClick r:id="rId2" action="ppaction://hlinksldjump"/>
            <a:extLst>
              <a:ext uri="{FF2B5EF4-FFF2-40B4-BE49-F238E27FC236}">
                <a16:creationId xmlns:a16="http://schemas.microsoft.com/office/drawing/2014/main" id="{ADF1A7B9-953B-4B10-06DB-D34EDCAAADC8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43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3A88C901-FC1B-5471-1956-4E7061EFB3B3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4" name="TextBox 43">
            <a:hlinkClick r:id="rId3" action="ppaction://hlinksldjump"/>
            <a:extLst>
              <a:ext uri="{FF2B5EF4-FFF2-40B4-BE49-F238E27FC236}">
                <a16:creationId xmlns:a16="http://schemas.microsoft.com/office/drawing/2014/main" id="{D7065360-79E4-CFB4-25A2-4637D54AC245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47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15976DCE-BCDC-C1E4-020B-914D839B145B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9" name="TextBox 48">
            <a:hlinkClick r:id="rId4" action="ppaction://hlinksldjump"/>
            <a:extLst>
              <a:ext uri="{FF2B5EF4-FFF2-40B4-BE49-F238E27FC236}">
                <a16:creationId xmlns:a16="http://schemas.microsoft.com/office/drawing/2014/main" id="{D58B579C-8A3C-34B2-E9E3-940746EC2A24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B8C6C22-C116-C879-D258-94985A0AB940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52" name="Freeform: Shape 51">
              <a:hlinkClick r:id="rId4" action="ppaction://hlinksldjump"/>
              <a:extLst>
                <a:ext uri="{FF2B5EF4-FFF2-40B4-BE49-F238E27FC236}">
                  <a16:creationId xmlns:a16="http://schemas.microsoft.com/office/drawing/2014/main" id="{38BDF2C8-50A1-22E3-EFD5-73F8E929C88C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3" name="Freeform: Shape 52">
              <a:hlinkClick r:id="rId4" action="ppaction://hlinksldjump"/>
              <a:extLst>
                <a:ext uri="{FF2B5EF4-FFF2-40B4-BE49-F238E27FC236}">
                  <a16:creationId xmlns:a16="http://schemas.microsoft.com/office/drawing/2014/main" id="{80652E2E-9A8B-957C-2636-F4520DA7B2D3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4" name="Freeform: Shape 53">
              <a:hlinkClick r:id="rId4" action="ppaction://hlinksldjump"/>
              <a:extLst>
                <a:ext uri="{FF2B5EF4-FFF2-40B4-BE49-F238E27FC236}">
                  <a16:creationId xmlns:a16="http://schemas.microsoft.com/office/drawing/2014/main" id="{B4AF2869-46FD-B763-4BB3-19770E9C7089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FC91380-D9D7-7275-F9F4-B5E403822EC0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58" name="Rectangle: Rounded Corners 57">
              <a:hlinkClick r:id="rId5" action="ppaction://hlinksldjump"/>
              <a:extLst>
                <a:ext uri="{FF2B5EF4-FFF2-40B4-BE49-F238E27FC236}">
                  <a16:creationId xmlns:a16="http://schemas.microsoft.com/office/drawing/2014/main" id="{966B6B6F-CEC2-BA30-1C00-3BD4C3C5DFFD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9" name="Graphic 51" descr="Heart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9298C795-D46E-3AD6-FF37-4A0ACB4E8C78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60" name="TextBox 59">
            <a:hlinkClick r:id="rId5" action="ppaction://hlinksldjump"/>
            <a:extLst>
              <a:ext uri="{FF2B5EF4-FFF2-40B4-BE49-F238E27FC236}">
                <a16:creationId xmlns:a16="http://schemas.microsoft.com/office/drawing/2014/main" id="{11E510F2-C595-3586-DB4E-C5BBBAC5E0BF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61" name="TextBox 60">
            <a:hlinkClick r:id="rId6" action="ppaction://hlinksldjump"/>
            <a:extLst>
              <a:ext uri="{FF2B5EF4-FFF2-40B4-BE49-F238E27FC236}">
                <a16:creationId xmlns:a16="http://schemas.microsoft.com/office/drawing/2014/main" id="{4ACF1F12-41C3-7665-82C5-62B602C541E1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1D2FD9-0E62-9193-8FF0-9F4CF769C4B9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63" name="Rectangle: Rounded Corners 62">
              <a:hlinkClick r:id="rId6" action="ppaction://hlinksldjump"/>
              <a:extLst>
                <a:ext uri="{FF2B5EF4-FFF2-40B4-BE49-F238E27FC236}">
                  <a16:creationId xmlns:a16="http://schemas.microsoft.com/office/drawing/2014/main" id="{8423A8FF-2735-9C5B-7DFA-1837F07883B7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4" name="Graphic 63" descr="Add with solid fill">
              <a:hlinkClick r:id="rId6" action="ppaction://hlinksldjump"/>
              <a:extLst>
                <a:ext uri="{FF2B5EF4-FFF2-40B4-BE49-F238E27FC236}">
                  <a16:creationId xmlns:a16="http://schemas.microsoft.com/office/drawing/2014/main" id="{E4914544-7BD8-5E3D-8D85-02E4270C3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D904FB3-D71F-496B-160A-A8129C1C2EA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hlinkClick r:id="rId9" action="ppaction://hlinksldjump"/>
            <a:extLst>
              <a:ext uri="{FF2B5EF4-FFF2-40B4-BE49-F238E27FC236}">
                <a16:creationId xmlns:a16="http://schemas.microsoft.com/office/drawing/2014/main" id="{3BD4CD75-82FF-5705-B3C3-A9010EED1764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67" name="Freeform: Shape 66">
            <a:hlinkClick r:id="rId9" action="ppaction://hlinksldjump"/>
            <a:extLst>
              <a:ext uri="{FF2B5EF4-FFF2-40B4-BE49-F238E27FC236}">
                <a16:creationId xmlns:a16="http://schemas.microsoft.com/office/drawing/2014/main" id="{266FF751-E2E2-F654-65A5-3EC92603B48A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8" name="TextBox 67">
            <a:hlinkClick r:id="rId10" action="ppaction://hlinksldjump"/>
            <a:extLst>
              <a:ext uri="{FF2B5EF4-FFF2-40B4-BE49-F238E27FC236}">
                <a16:creationId xmlns:a16="http://schemas.microsoft.com/office/drawing/2014/main" id="{784A2F48-6165-E8D5-3346-AE6AEC6978A3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69" name="Freeform: Shape 68">
            <a:hlinkClick r:id="rId10" action="ppaction://hlinksldjump"/>
            <a:extLst>
              <a:ext uri="{FF2B5EF4-FFF2-40B4-BE49-F238E27FC236}">
                <a16:creationId xmlns:a16="http://schemas.microsoft.com/office/drawing/2014/main" id="{F31872C0-D81A-267F-BC53-B96F76EBFF21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1ED760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21CCA0B-E54E-7150-C5CF-6D44874A630A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79" name="Freeform: Shape 78">
              <a:hlinkClick r:id="rId11" action="ppaction://hlinksldjump"/>
              <a:extLst>
                <a:ext uri="{FF2B5EF4-FFF2-40B4-BE49-F238E27FC236}">
                  <a16:creationId xmlns:a16="http://schemas.microsoft.com/office/drawing/2014/main" id="{095A9246-ACD2-74AF-B180-9CD2B28B85EA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3" name="Freeform: Shape 82">
              <a:hlinkClick r:id="rId11" action="ppaction://hlinksldjump"/>
              <a:extLst>
                <a:ext uri="{FF2B5EF4-FFF2-40B4-BE49-F238E27FC236}">
                  <a16:creationId xmlns:a16="http://schemas.microsoft.com/office/drawing/2014/main" id="{9C0F231C-FB6C-DDAD-9F10-62C54CE26CC9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66B4B6D-7228-54D1-17ED-92AFCDB0A87F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86" name="Freeform: Shape 85">
              <a:hlinkClick r:id="rId3" action="ppaction://hlinksldjump"/>
              <a:extLst>
                <a:ext uri="{FF2B5EF4-FFF2-40B4-BE49-F238E27FC236}">
                  <a16:creationId xmlns:a16="http://schemas.microsoft.com/office/drawing/2014/main" id="{580789F9-2F2D-A2A0-B677-187D9CBA8C6D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7" name="Freeform: Shape 86">
              <a:hlinkClick r:id="rId3" action="ppaction://hlinksldjump"/>
              <a:extLst>
                <a:ext uri="{FF2B5EF4-FFF2-40B4-BE49-F238E27FC236}">
                  <a16:creationId xmlns:a16="http://schemas.microsoft.com/office/drawing/2014/main" id="{2A4FC17A-7791-06DC-F2AE-C1CEF11956D8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94" name="TextBox 93">
            <a:hlinkClick r:id="rId11" action="ppaction://hlinksldjump"/>
            <a:extLst>
              <a:ext uri="{FF2B5EF4-FFF2-40B4-BE49-F238E27FC236}">
                <a16:creationId xmlns:a16="http://schemas.microsoft.com/office/drawing/2014/main" id="{CF6B63CD-D4DA-11E8-4019-82540B32AAF0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96" name="TextBox 95">
            <a:hlinkClick r:id="rId3" action="ppaction://hlinksldjump"/>
            <a:extLst>
              <a:ext uri="{FF2B5EF4-FFF2-40B4-BE49-F238E27FC236}">
                <a16:creationId xmlns:a16="http://schemas.microsoft.com/office/drawing/2014/main" id="{8EDD9DEB-06A1-FEFA-2767-2022884163AC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9D10998-1471-B437-DF33-4F65AEF030BD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8FD5D-721A-2A7A-DDDF-1BEFED1D7CF2}"/>
              </a:ext>
            </a:extLst>
          </p:cNvPr>
          <p:cNvSpPr txBox="1"/>
          <p:nvPr/>
        </p:nvSpPr>
        <p:spPr>
          <a:xfrm>
            <a:off x="9375383" y="312594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out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F2E3C-8BE9-FA76-950E-BC977BEB3B17}"/>
              </a:ext>
            </a:extLst>
          </p:cNvPr>
          <p:cNvSpPr txBox="1"/>
          <p:nvPr/>
        </p:nvSpPr>
        <p:spPr>
          <a:xfrm>
            <a:off x="3216686" y="1907750"/>
            <a:ext cx="3376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D39635-8514-7FEE-AEB1-D7D3CE5424B7}"/>
              </a:ext>
            </a:extLst>
          </p:cNvPr>
          <p:cNvSpPr txBox="1"/>
          <p:nvPr/>
        </p:nvSpPr>
        <p:spPr>
          <a:xfrm>
            <a:off x="3216684" y="2584707"/>
            <a:ext cx="8463701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By implementing these strategies, Spotify can enhance the listener experience and remain aligned with evolving music trends, ultimately fostering stronger user engagement and satisfaction.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45CD275-7977-EE69-6249-D1D72A8C11E5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0421B4-B880-B68E-D7B1-39BF2B38EB7B}"/>
              </a:ext>
            </a:extLst>
          </p:cNvPr>
          <p:cNvSpPr txBox="1"/>
          <p:nvPr/>
        </p:nvSpPr>
        <p:spPr>
          <a:xfrm>
            <a:off x="10670483" y="318037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Emeka O.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740A315-D047-2FD1-31E6-0F2E443F2892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raphic 78">
            <a:extLst>
              <a:ext uri="{FF2B5EF4-FFF2-40B4-BE49-F238E27FC236}">
                <a16:creationId xmlns:a16="http://schemas.microsoft.com/office/drawing/2014/main" id="{FDA9868D-EA30-D84A-762E-F38A3955A830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D562A56-F624-29FF-596F-71DEE29A17D6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Placeholder 40">
            <a:extLst>
              <a:ext uri="{FF2B5EF4-FFF2-40B4-BE49-F238E27FC236}">
                <a16:creationId xmlns:a16="http://schemas.microsoft.com/office/drawing/2014/main" id="{5141F713-34DC-51CF-73F9-CA74BF5CD9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2" b="7222"/>
          <a:stretch/>
        </p:blipFill>
        <p:spPr>
          <a:xfrm>
            <a:off x="10471678" y="328180"/>
            <a:ext cx="225888" cy="225782"/>
          </a:xfrm>
          <a:prstGeom prst="ellipse">
            <a:avLst/>
          </a:prstGeom>
          <a:ln w="3175">
            <a:solidFill>
              <a:srgbClr val="1ED760"/>
            </a:solidFill>
          </a:ln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B3119B7-FD30-D9CD-FDF9-87DA6D2C0EB8}"/>
              </a:ext>
            </a:extLst>
          </p:cNvPr>
          <p:cNvSpPr/>
          <p:nvPr/>
        </p:nvSpPr>
        <p:spPr>
          <a:xfrm rot="2003788">
            <a:off x="3404563" y="3938228"/>
            <a:ext cx="1714557" cy="2054455"/>
          </a:xfrm>
          <a:custGeom>
            <a:avLst/>
            <a:gdLst>
              <a:gd name="connsiteX0" fmla="*/ 44679 w 1714557"/>
              <a:gd name="connsiteY0" fmla="*/ 745195 h 2054455"/>
              <a:gd name="connsiteX1" fmla="*/ 1150079 w 1714557"/>
              <a:gd name="connsiteY1" fmla="*/ 16416 h 2054455"/>
              <a:gd name="connsiteX2" fmla="*/ 1287722 w 1714557"/>
              <a:gd name="connsiteY2" fmla="*/ 44679 h 2054455"/>
              <a:gd name="connsiteX3" fmla="*/ 1714557 w 1714557"/>
              <a:gd name="connsiteY3" fmla="*/ 692096 h 2054455"/>
              <a:gd name="connsiteX4" fmla="*/ 1064296 w 1714557"/>
              <a:gd name="connsiteY4" fmla="*/ 692096 h 2054455"/>
              <a:gd name="connsiteX5" fmla="*/ 1064297 w 1714557"/>
              <a:gd name="connsiteY5" fmla="*/ 1732580 h 2054455"/>
              <a:gd name="connsiteX6" fmla="*/ 1360353 w 1714557"/>
              <a:gd name="connsiteY6" fmla="*/ 1732579 h 2054455"/>
              <a:gd name="connsiteX7" fmla="*/ 897038 w 1714557"/>
              <a:gd name="connsiteY7" fmla="*/ 2038039 h 2054455"/>
              <a:gd name="connsiteX8" fmla="*/ 759395 w 1714557"/>
              <a:gd name="connsiteY8" fmla="*/ 2009776 h 2054455"/>
              <a:gd name="connsiteX9" fmla="*/ 16416 w 1714557"/>
              <a:gd name="connsiteY9" fmla="*/ 882838 h 2054455"/>
              <a:gd name="connsiteX10" fmla="*/ 44679 w 1714557"/>
              <a:gd name="connsiteY10" fmla="*/ 745195 h 205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4557" h="2054455">
                <a:moveTo>
                  <a:pt x="44679" y="745195"/>
                </a:moveTo>
                <a:lnTo>
                  <a:pt x="1150079" y="16416"/>
                </a:lnTo>
                <a:cubicBezTo>
                  <a:pt x="1195892" y="-13788"/>
                  <a:pt x="1257517" y="-1134"/>
                  <a:pt x="1287722" y="44679"/>
                </a:cubicBezTo>
                <a:lnTo>
                  <a:pt x="1714557" y="692096"/>
                </a:lnTo>
                <a:lnTo>
                  <a:pt x="1064296" y="692096"/>
                </a:lnTo>
                <a:lnTo>
                  <a:pt x="1064297" y="1732580"/>
                </a:lnTo>
                <a:lnTo>
                  <a:pt x="1360353" y="1732579"/>
                </a:lnTo>
                <a:lnTo>
                  <a:pt x="897038" y="2038039"/>
                </a:lnTo>
                <a:cubicBezTo>
                  <a:pt x="851225" y="2068243"/>
                  <a:pt x="789599" y="2055589"/>
                  <a:pt x="759395" y="2009776"/>
                </a:cubicBezTo>
                <a:lnTo>
                  <a:pt x="16416" y="882838"/>
                </a:lnTo>
                <a:cubicBezTo>
                  <a:pt x="-13788" y="837025"/>
                  <a:pt x="-1134" y="775399"/>
                  <a:pt x="44679" y="745195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948E31-BC9C-C107-659B-810BECB0CE3F}"/>
              </a:ext>
            </a:extLst>
          </p:cNvPr>
          <p:cNvSpPr/>
          <p:nvPr/>
        </p:nvSpPr>
        <p:spPr>
          <a:xfrm>
            <a:off x="5624215" y="4304959"/>
            <a:ext cx="1522737" cy="1548535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86B890-C46A-35EC-2C5A-807DDEF33A8E}"/>
              </a:ext>
            </a:extLst>
          </p:cNvPr>
          <p:cNvSpPr txBox="1"/>
          <p:nvPr/>
        </p:nvSpPr>
        <p:spPr>
          <a:xfrm>
            <a:off x="3651806" y="4497723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Recommendation</a:t>
            </a:r>
            <a:b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</a:b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#1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EEE54F6-D3E6-95FC-8CBE-8E66A1F8294E}"/>
              </a:ext>
            </a:extLst>
          </p:cNvPr>
          <p:cNvSpPr/>
          <p:nvPr/>
        </p:nvSpPr>
        <p:spPr>
          <a:xfrm rot="2003788">
            <a:off x="4251644" y="4984194"/>
            <a:ext cx="982821" cy="1040484"/>
          </a:xfrm>
          <a:custGeom>
            <a:avLst/>
            <a:gdLst>
              <a:gd name="connsiteX0" fmla="*/ 0 w 982821"/>
              <a:gd name="connsiteY0" fmla="*/ 0 h 1040484"/>
              <a:gd name="connsiteX1" fmla="*/ 650261 w 982821"/>
              <a:gd name="connsiteY1" fmla="*/ 0 h 1040484"/>
              <a:gd name="connsiteX2" fmla="*/ 966405 w 982821"/>
              <a:gd name="connsiteY2" fmla="*/ 479521 h 1040484"/>
              <a:gd name="connsiteX3" fmla="*/ 938142 w 982821"/>
              <a:gd name="connsiteY3" fmla="*/ 617164 h 1040484"/>
              <a:gd name="connsiteX4" fmla="*/ 296057 w 982821"/>
              <a:gd name="connsiteY4" fmla="*/ 1040483 h 1040484"/>
              <a:gd name="connsiteX5" fmla="*/ 1 w 982821"/>
              <a:gd name="connsiteY5" fmla="*/ 1040484 h 1040484"/>
              <a:gd name="connsiteX6" fmla="*/ 0 w 982821"/>
              <a:gd name="connsiteY6" fmla="*/ 0 h 10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2821" h="1040484">
                <a:moveTo>
                  <a:pt x="0" y="0"/>
                </a:moveTo>
                <a:lnTo>
                  <a:pt x="650261" y="0"/>
                </a:lnTo>
                <a:lnTo>
                  <a:pt x="966405" y="479521"/>
                </a:lnTo>
                <a:cubicBezTo>
                  <a:pt x="996609" y="525334"/>
                  <a:pt x="983955" y="586959"/>
                  <a:pt x="938142" y="617164"/>
                </a:cubicBezTo>
                <a:lnTo>
                  <a:pt x="296057" y="1040483"/>
                </a:lnTo>
                <a:lnTo>
                  <a:pt x="1" y="10404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9C33D5F-A125-1B76-1482-7C8C0FB219C9}"/>
              </a:ext>
            </a:extLst>
          </p:cNvPr>
          <p:cNvSpPr/>
          <p:nvPr/>
        </p:nvSpPr>
        <p:spPr>
          <a:xfrm rot="2003788">
            <a:off x="6236564" y="5007033"/>
            <a:ext cx="982821" cy="1040484"/>
          </a:xfrm>
          <a:custGeom>
            <a:avLst/>
            <a:gdLst>
              <a:gd name="connsiteX0" fmla="*/ 0 w 982821"/>
              <a:gd name="connsiteY0" fmla="*/ 0 h 1040484"/>
              <a:gd name="connsiteX1" fmla="*/ 650261 w 982821"/>
              <a:gd name="connsiteY1" fmla="*/ 0 h 1040484"/>
              <a:gd name="connsiteX2" fmla="*/ 966405 w 982821"/>
              <a:gd name="connsiteY2" fmla="*/ 479521 h 1040484"/>
              <a:gd name="connsiteX3" fmla="*/ 938142 w 982821"/>
              <a:gd name="connsiteY3" fmla="*/ 617164 h 1040484"/>
              <a:gd name="connsiteX4" fmla="*/ 296057 w 982821"/>
              <a:gd name="connsiteY4" fmla="*/ 1040483 h 1040484"/>
              <a:gd name="connsiteX5" fmla="*/ 1 w 982821"/>
              <a:gd name="connsiteY5" fmla="*/ 1040484 h 1040484"/>
              <a:gd name="connsiteX6" fmla="*/ 0 w 982821"/>
              <a:gd name="connsiteY6" fmla="*/ 0 h 10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2821" h="1040484">
                <a:moveTo>
                  <a:pt x="0" y="0"/>
                </a:moveTo>
                <a:lnTo>
                  <a:pt x="650261" y="0"/>
                </a:lnTo>
                <a:lnTo>
                  <a:pt x="966405" y="479521"/>
                </a:lnTo>
                <a:cubicBezTo>
                  <a:pt x="996609" y="525334"/>
                  <a:pt x="983955" y="586959"/>
                  <a:pt x="938142" y="617164"/>
                </a:cubicBezTo>
                <a:lnTo>
                  <a:pt x="296057" y="1040483"/>
                </a:lnTo>
                <a:lnTo>
                  <a:pt x="1" y="10404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Placeholder 73" descr="A picture containing text, bottle&#10;&#10;Description automatically generated">
            <a:extLst>
              <a:ext uri="{FF2B5EF4-FFF2-40B4-BE49-F238E27FC236}">
                <a16:creationId xmlns:a16="http://schemas.microsoft.com/office/drawing/2014/main" id="{84F7913A-E416-8BBA-4231-6CFD4B863F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1" r="13931"/>
          <a:stretch>
            <a:fillRect/>
          </a:stretch>
        </p:blipFill>
        <p:spPr>
          <a:xfrm>
            <a:off x="4046431" y="4799609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4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</p:pic>
      <p:pic>
        <p:nvPicPr>
          <p:cNvPr id="27" name="Picture Placeholder 88">
            <a:extLst>
              <a:ext uri="{FF2B5EF4-FFF2-40B4-BE49-F238E27FC236}">
                <a16:creationId xmlns:a16="http://schemas.microsoft.com/office/drawing/2014/main" id="{3243D17C-D1F8-F0F1-7306-D17C6A38E1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r="9380"/>
          <a:stretch>
            <a:fillRect/>
          </a:stretch>
        </p:blipFill>
        <p:spPr>
          <a:xfrm>
            <a:off x="6031349" y="4822448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5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2E2958-D219-1112-369E-05985C4B61F9}"/>
              </a:ext>
            </a:extLst>
          </p:cNvPr>
          <p:cNvSpPr txBox="1"/>
          <p:nvPr/>
        </p:nvSpPr>
        <p:spPr>
          <a:xfrm>
            <a:off x="5649283" y="4486668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Recommendation</a:t>
            </a:r>
            <a:b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</a:b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#2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EB301E8-A7BE-2639-6161-09C4AA22BCBB}"/>
              </a:ext>
            </a:extLst>
          </p:cNvPr>
          <p:cNvSpPr/>
          <p:nvPr/>
        </p:nvSpPr>
        <p:spPr>
          <a:xfrm rot="2003788">
            <a:off x="7385557" y="3939870"/>
            <a:ext cx="1714557" cy="2054455"/>
          </a:xfrm>
          <a:custGeom>
            <a:avLst/>
            <a:gdLst>
              <a:gd name="connsiteX0" fmla="*/ 44679 w 1714557"/>
              <a:gd name="connsiteY0" fmla="*/ 745195 h 2054455"/>
              <a:gd name="connsiteX1" fmla="*/ 1150079 w 1714557"/>
              <a:gd name="connsiteY1" fmla="*/ 16416 h 2054455"/>
              <a:gd name="connsiteX2" fmla="*/ 1287722 w 1714557"/>
              <a:gd name="connsiteY2" fmla="*/ 44679 h 2054455"/>
              <a:gd name="connsiteX3" fmla="*/ 1714557 w 1714557"/>
              <a:gd name="connsiteY3" fmla="*/ 692096 h 2054455"/>
              <a:gd name="connsiteX4" fmla="*/ 1064296 w 1714557"/>
              <a:gd name="connsiteY4" fmla="*/ 692096 h 2054455"/>
              <a:gd name="connsiteX5" fmla="*/ 1064297 w 1714557"/>
              <a:gd name="connsiteY5" fmla="*/ 1732580 h 2054455"/>
              <a:gd name="connsiteX6" fmla="*/ 1360353 w 1714557"/>
              <a:gd name="connsiteY6" fmla="*/ 1732579 h 2054455"/>
              <a:gd name="connsiteX7" fmla="*/ 897038 w 1714557"/>
              <a:gd name="connsiteY7" fmla="*/ 2038039 h 2054455"/>
              <a:gd name="connsiteX8" fmla="*/ 759395 w 1714557"/>
              <a:gd name="connsiteY8" fmla="*/ 2009776 h 2054455"/>
              <a:gd name="connsiteX9" fmla="*/ 16416 w 1714557"/>
              <a:gd name="connsiteY9" fmla="*/ 882838 h 2054455"/>
              <a:gd name="connsiteX10" fmla="*/ 44679 w 1714557"/>
              <a:gd name="connsiteY10" fmla="*/ 745195 h 205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4557" h="2054455">
                <a:moveTo>
                  <a:pt x="44679" y="745195"/>
                </a:moveTo>
                <a:lnTo>
                  <a:pt x="1150079" y="16416"/>
                </a:lnTo>
                <a:cubicBezTo>
                  <a:pt x="1195892" y="-13788"/>
                  <a:pt x="1257517" y="-1134"/>
                  <a:pt x="1287722" y="44679"/>
                </a:cubicBezTo>
                <a:lnTo>
                  <a:pt x="1714557" y="692096"/>
                </a:lnTo>
                <a:lnTo>
                  <a:pt x="1064296" y="692096"/>
                </a:lnTo>
                <a:lnTo>
                  <a:pt x="1064297" y="1732580"/>
                </a:lnTo>
                <a:lnTo>
                  <a:pt x="1360353" y="1732579"/>
                </a:lnTo>
                <a:lnTo>
                  <a:pt x="897038" y="2038039"/>
                </a:lnTo>
                <a:cubicBezTo>
                  <a:pt x="851225" y="2068243"/>
                  <a:pt x="789599" y="2055589"/>
                  <a:pt x="759395" y="2009776"/>
                </a:cubicBezTo>
                <a:lnTo>
                  <a:pt x="16416" y="882838"/>
                </a:lnTo>
                <a:cubicBezTo>
                  <a:pt x="-13788" y="837025"/>
                  <a:pt x="-1134" y="775399"/>
                  <a:pt x="44679" y="745195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CD796F9-B93C-E942-9F92-70A389A86933}"/>
              </a:ext>
            </a:extLst>
          </p:cNvPr>
          <p:cNvSpPr/>
          <p:nvPr/>
        </p:nvSpPr>
        <p:spPr>
          <a:xfrm>
            <a:off x="9665725" y="4269262"/>
            <a:ext cx="1522737" cy="1548535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103FFA-0E6D-C07E-59D0-493811C356EC}"/>
              </a:ext>
            </a:extLst>
          </p:cNvPr>
          <p:cNvSpPr txBox="1"/>
          <p:nvPr/>
        </p:nvSpPr>
        <p:spPr>
          <a:xfrm>
            <a:off x="7632800" y="4499365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Recommendation</a:t>
            </a:r>
            <a:b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</a:b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#3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0DF1AA2-D2B3-F09F-2097-9415EE859081}"/>
              </a:ext>
            </a:extLst>
          </p:cNvPr>
          <p:cNvSpPr/>
          <p:nvPr/>
        </p:nvSpPr>
        <p:spPr>
          <a:xfrm rot="2003788">
            <a:off x="8232640" y="4985836"/>
            <a:ext cx="982821" cy="1040484"/>
          </a:xfrm>
          <a:custGeom>
            <a:avLst/>
            <a:gdLst>
              <a:gd name="connsiteX0" fmla="*/ 0 w 982821"/>
              <a:gd name="connsiteY0" fmla="*/ 0 h 1040484"/>
              <a:gd name="connsiteX1" fmla="*/ 650261 w 982821"/>
              <a:gd name="connsiteY1" fmla="*/ 0 h 1040484"/>
              <a:gd name="connsiteX2" fmla="*/ 966405 w 982821"/>
              <a:gd name="connsiteY2" fmla="*/ 479521 h 1040484"/>
              <a:gd name="connsiteX3" fmla="*/ 938142 w 982821"/>
              <a:gd name="connsiteY3" fmla="*/ 617164 h 1040484"/>
              <a:gd name="connsiteX4" fmla="*/ 296057 w 982821"/>
              <a:gd name="connsiteY4" fmla="*/ 1040483 h 1040484"/>
              <a:gd name="connsiteX5" fmla="*/ 1 w 982821"/>
              <a:gd name="connsiteY5" fmla="*/ 1040484 h 1040484"/>
              <a:gd name="connsiteX6" fmla="*/ 0 w 982821"/>
              <a:gd name="connsiteY6" fmla="*/ 0 h 10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2821" h="1040484">
                <a:moveTo>
                  <a:pt x="0" y="0"/>
                </a:moveTo>
                <a:lnTo>
                  <a:pt x="650261" y="0"/>
                </a:lnTo>
                <a:lnTo>
                  <a:pt x="966405" y="479521"/>
                </a:lnTo>
                <a:cubicBezTo>
                  <a:pt x="996609" y="525334"/>
                  <a:pt x="983955" y="586959"/>
                  <a:pt x="938142" y="617164"/>
                </a:cubicBezTo>
                <a:lnTo>
                  <a:pt x="296057" y="1040483"/>
                </a:lnTo>
                <a:lnTo>
                  <a:pt x="1" y="10404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5D54FB7-DFD1-355F-E9CD-764E4A96D829}"/>
              </a:ext>
            </a:extLst>
          </p:cNvPr>
          <p:cNvSpPr/>
          <p:nvPr/>
        </p:nvSpPr>
        <p:spPr>
          <a:xfrm rot="2003788">
            <a:off x="10278074" y="4971335"/>
            <a:ext cx="982821" cy="1040484"/>
          </a:xfrm>
          <a:custGeom>
            <a:avLst/>
            <a:gdLst>
              <a:gd name="connsiteX0" fmla="*/ 0 w 982821"/>
              <a:gd name="connsiteY0" fmla="*/ 0 h 1040484"/>
              <a:gd name="connsiteX1" fmla="*/ 650261 w 982821"/>
              <a:gd name="connsiteY1" fmla="*/ 0 h 1040484"/>
              <a:gd name="connsiteX2" fmla="*/ 966405 w 982821"/>
              <a:gd name="connsiteY2" fmla="*/ 479521 h 1040484"/>
              <a:gd name="connsiteX3" fmla="*/ 938142 w 982821"/>
              <a:gd name="connsiteY3" fmla="*/ 617164 h 1040484"/>
              <a:gd name="connsiteX4" fmla="*/ 296057 w 982821"/>
              <a:gd name="connsiteY4" fmla="*/ 1040483 h 1040484"/>
              <a:gd name="connsiteX5" fmla="*/ 1 w 982821"/>
              <a:gd name="connsiteY5" fmla="*/ 1040484 h 1040484"/>
              <a:gd name="connsiteX6" fmla="*/ 0 w 982821"/>
              <a:gd name="connsiteY6" fmla="*/ 0 h 10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2821" h="1040484">
                <a:moveTo>
                  <a:pt x="0" y="0"/>
                </a:moveTo>
                <a:lnTo>
                  <a:pt x="650261" y="0"/>
                </a:lnTo>
                <a:lnTo>
                  <a:pt x="966405" y="479521"/>
                </a:lnTo>
                <a:cubicBezTo>
                  <a:pt x="996609" y="525334"/>
                  <a:pt x="983955" y="586959"/>
                  <a:pt x="938142" y="617164"/>
                </a:cubicBezTo>
                <a:lnTo>
                  <a:pt x="296057" y="1040483"/>
                </a:lnTo>
                <a:lnTo>
                  <a:pt x="1" y="10404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6" name="Picture Placeholder 73">
            <a:extLst>
              <a:ext uri="{FF2B5EF4-FFF2-40B4-BE49-F238E27FC236}">
                <a16:creationId xmlns:a16="http://schemas.microsoft.com/office/drawing/2014/main" id="{C0B79D61-49C6-212F-4150-CE1F3E6BD0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" r="344"/>
          <a:stretch/>
        </p:blipFill>
        <p:spPr>
          <a:xfrm>
            <a:off x="8027425" y="4801251"/>
            <a:ext cx="1115604" cy="1031640"/>
          </a:xfrm>
        </p:spPr>
      </p:pic>
      <p:pic>
        <p:nvPicPr>
          <p:cNvPr id="57" name="Picture Placeholder 88">
            <a:extLst>
              <a:ext uri="{FF2B5EF4-FFF2-40B4-BE49-F238E27FC236}">
                <a16:creationId xmlns:a16="http://schemas.microsoft.com/office/drawing/2014/main" id="{95606609-C9E0-F6AC-8F39-0761FDF321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" r="344"/>
          <a:stretch/>
        </p:blipFill>
        <p:spPr>
          <a:xfrm>
            <a:off x="10072859" y="4786751"/>
            <a:ext cx="1115604" cy="1031640"/>
          </a:xfrm>
          <a:custGeom>
            <a:avLst/>
            <a:gdLst>
              <a:gd name="connsiteX0" fmla="*/ 572712 w 1115604"/>
              <a:gd name="connsiteY0" fmla="*/ 0 h 1031640"/>
              <a:gd name="connsiteX1" fmla="*/ 1115603 w 1115604"/>
              <a:gd name="connsiteY1" fmla="*/ 357923 h 1031640"/>
              <a:gd name="connsiteX2" fmla="*/ 1115604 w 1115604"/>
              <a:gd name="connsiteY2" fmla="*/ 932281 h 1031640"/>
              <a:gd name="connsiteX3" fmla="*/ 1016245 w 1115604"/>
              <a:gd name="connsiteY3" fmla="*/ 1031640 h 1031640"/>
              <a:gd name="connsiteX4" fmla="*/ 247173 w 1115604"/>
              <a:gd name="connsiteY4" fmla="*/ 1031639 h 1031640"/>
              <a:gd name="connsiteX5" fmla="*/ 0 w 1115604"/>
              <a:gd name="connsiteY5" fmla="*/ 868682 h 103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5604" h="1031640">
                <a:moveTo>
                  <a:pt x="572712" y="0"/>
                </a:moveTo>
                <a:lnTo>
                  <a:pt x="1115603" y="357923"/>
                </a:lnTo>
                <a:lnTo>
                  <a:pt x="1115604" y="932281"/>
                </a:lnTo>
                <a:cubicBezTo>
                  <a:pt x="1115604" y="987155"/>
                  <a:pt x="1071119" y="1031639"/>
                  <a:pt x="1016245" y="1031640"/>
                </a:cubicBezTo>
                <a:lnTo>
                  <a:pt x="247173" y="1031639"/>
                </a:lnTo>
                <a:lnTo>
                  <a:pt x="0" y="868682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664BF62-5BE5-DABB-4193-A78775B885BB}"/>
              </a:ext>
            </a:extLst>
          </p:cNvPr>
          <p:cNvSpPr txBox="1"/>
          <p:nvPr/>
        </p:nvSpPr>
        <p:spPr>
          <a:xfrm>
            <a:off x="9679505" y="4467903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Recommendation</a:t>
            </a:r>
            <a:b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</a:b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3071631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88EBB-4A4A-07B7-1861-D3A449D7F3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1" b="5117"/>
          <a:stretch/>
        </p:blipFill>
        <p:spPr>
          <a:xfrm>
            <a:off x="-1" y="0"/>
            <a:ext cx="12229579" cy="5686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BEF4F-16A7-27D9-FB12-30D2128537F1}"/>
              </a:ext>
            </a:extLst>
          </p:cNvPr>
          <p:cNvSpPr txBox="1"/>
          <p:nvPr/>
        </p:nvSpPr>
        <p:spPr>
          <a:xfrm>
            <a:off x="3985488" y="1843532"/>
            <a:ext cx="422102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800" i="0" u="none" strike="noStrike" kern="1200" cap="none" spc="0" normalizeH="0" baseline="0" noProof="0" dirty="0">
                <a:ln>
                  <a:noFill/>
                </a:ln>
                <a:solidFill>
                  <a:srgbClr val="1ED760">
                    <a:alpha val="70000"/>
                  </a:srgbClr>
                </a:solidFill>
                <a:effectLst/>
                <a:uLnTx/>
                <a:uFillTx/>
                <a:latin typeface="Poppins SemiBold" panose="00000700000000000000" pitchFamily="50" charset="0"/>
                <a:ea typeface="+mn-ea"/>
                <a:cs typeface="Poppins SemiBold" panose="00000700000000000000" pitchFamily="50" charset="0"/>
              </a:rPr>
              <a:t>Q&amp;A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371FB22-7FA7-46A2-F082-E8B4A3E0E664}"/>
              </a:ext>
            </a:extLst>
          </p:cNvPr>
          <p:cNvSpPr/>
          <p:nvPr/>
        </p:nvSpPr>
        <p:spPr>
          <a:xfrm>
            <a:off x="0" y="5689950"/>
            <a:ext cx="12192000" cy="1168889"/>
          </a:xfrm>
          <a:custGeom>
            <a:avLst/>
            <a:gdLst>
              <a:gd name="connsiteX0" fmla="*/ 0 w 12192000"/>
              <a:gd name="connsiteY0" fmla="*/ 0 h 1168889"/>
              <a:gd name="connsiteX1" fmla="*/ 12192000 w 12192000"/>
              <a:gd name="connsiteY1" fmla="*/ 0 h 1168889"/>
              <a:gd name="connsiteX2" fmla="*/ 12192000 w 12192000"/>
              <a:gd name="connsiteY2" fmla="*/ 1168890 h 1168889"/>
              <a:gd name="connsiteX3" fmla="*/ 0 w 12192000"/>
              <a:gd name="connsiteY3" fmla="*/ 1168890 h 1168889"/>
              <a:gd name="connsiteX4" fmla="*/ 0 w 12192000"/>
              <a:gd name="connsiteY4" fmla="*/ 0 h 1168889"/>
              <a:gd name="connsiteX5" fmla="*/ 0 w 12192000"/>
              <a:gd name="connsiteY5" fmla="*/ 0 h 116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168889">
                <a:moveTo>
                  <a:pt x="0" y="0"/>
                </a:moveTo>
                <a:lnTo>
                  <a:pt x="12192000" y="0"/>
                </a:lnTo>
                <a:lnTo>
                  <a:pt x="12192000" y="1168890"/>
                </a:lnTo>
                <a:lnTo>
                  <a:pt x="0" y="11688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B75710E-7F2F-8634-D2E3-AA2677355D59}"/>
              </a:ext>
            </a:extLst>
          </p:cNvPr>
          <p:cNvSpPr/>
          <p:nvPr/>
        </p:nvSpPr>
        <p:spPr>
          <a:xfrm>
            <a:off x="422440" y="5873860"/>
            <a:ext cx="801144" cy="801144"/>
          </a:xfrm>
          <a:custGeom>
            <a:avLst/>
            <a:gdLst>
              <a:gd name="connsiteX0" fmla="*/ 0 w 801144"/>
              <a:gd name="connsiteY0" fmla="*/ 0 h 801144"/>
              <a:gd name="connsiteX1" fmla="*/ 801145 w 801144"/>
              <a:gd name="connsiteY1" fmla="*/ 0 h 801144"/>
              <a:gd name="connsiteX2" fmla="*/ 801145 w 801144"/>
              <a:gd name="connsiteY2" fmla="*/ 801145 h 801144"/>
              <a:gd name="connsiteX3" fmla="*/ 0 w 801144"/>
              <a:gd name="connsiteY3" fmla="*/ 801145 h 80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1144" h="801144">
                <a:moveTo>
                  <a:pt x="0" y="0"/>
                </a:moveTo>
                <a:lnTo>
                  <a:pt x="801145" y="0"/>
                </a:lnTo>
                <a:lnTo>
                  <a:pt x="801145" y="801145"/>
                </a:lnTo>
                <a:lnTo>
                  <a:pt x="0" y="801145"/>
                </a:lnTo>
                <a:close/>
              </a:path>
            </a:pathLst>
          </a:custGeom>
          <a:solidFill>
            <a:srgbClr val="DDDFDA"/>
          </a:solidFill>
          <a:ln w="763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1594D2-253A-09F1-EB23-B2FF63A499F4}"/>
              </a:ext>
            </a:extLst>
          </p:cNvPr>
          <p:cNvSpPr txBox="1"/>
          <p:nvPr/>
        </p:nvSpPr>
        <p:spPr>
          <a:xfrm>
            <a:off x="1295672" y="6281466"/>
            <a:ext cx="1176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/>
                <a:solidFill>
                  <a:srgbClr val="A3A3A3"/>
                </a:solidFill>
                <a:effectLst/>
                <a:uLnTx/>
                <a:uFillTx/>
                <a:latin typeface="Poppins-Regular"/>
                <a:ea typeface="+mn-ea"/>
                <a:cs typeface="Poppins-Regular"/>
                <a:sym typeface="Poppins-Regular"/>
                <a:rtl val="0"/>
              </a:rPr>
              <a:t>Kendrick Lamar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8AE424-DCFE-238E-0E73-69A9BC93C1A5}"/>
              </a:ext>
            </a:extLst>
          </p:cNvPr>
          <p:cNvSpPr txBox="1"/>
          <p:nvPr/>
        </p:nvSpPr>
        <p:spPr>
          <a:xfrm>
            <a:off x="1291091" y="5986094"/>
            <a:ext cx="1910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Poppins-Medium"/>
                <a:ea typeface="+mn-ea"/>
                <a:cs typeface="Poppins-Medium"/>
                <a:sym typeface="Poppins-Medium"/>
                <a:rtl val="0"/>
              </a:rPr>
              <a:t>Not Like Us</a:t>
            </a:r>
          </a:p>
        </p:txBody>
      </p:sp>
      <p:grpSp>
        <p:nvGrpSpPr>
          <p:cNvPr id="37" name="Graphic 22">
            <a:extLst>
              <a:ext uri="{FF2B5EF4-FFF2-40B4-BE49-F238E27FC236}">
                <a16:creationId xmlns:a16="http://schemas.microsoft.com/office/drawing/2014/main" id="{F04A90F6-E788-E953-0DF5-E3D3F1F1A524}"/>
              </a:ext>
            </a:extLst>
          </p:cNvPr>
          <p:cNvGrpSpPr/>
          <p:nvPr/>
        </p:nvGrpSpPr>
        <p:grpSpPr>
          <a:xfrm>
            <a:off x="3107581" y="6207327"/>
            <a:ext cx="141998" cy="134058"/>
            <a:chOff x="3193815" y="6207327"/>
            <a:chExt cx="141998" cy="134058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22DDAFE-54BD-7E32-65D5-EBF8BA291472}"/>
                </a:ext>
              </a:extLst>
            </p:cNvPr>
            <p:cNvSpPr/>
            <p:nvPr/>
          </p:nvSpPr>
          <p:spPr>
            <a:xfrm>
              <a:off x="3193815" y="6207327"/>
              <a:ext cx="141998" cy="134058"/>
            </a:xfrm>
            <a:custGeom>
              <a:avLst/>
              <a:gdLst>
                <a:gd name="connsiteX0" fmla="*/ 106499 w 141998"/>
                <a:gd name="connsiteY0" fmla="*/ 0 h 134058"/>
                <a:gd name="connsiteX1" fmla="*/ 70999 w 141998"/>
                <a:gd name="connsiteY1" fmla="*/ 27942 h 134058"/>
                <a:gd name="connsiteX2" fmla="*/ 35500 w 141998"/>
                <a:gd name="connsiteY2" fmla="*/ 0 h 134058"/>
                <a:gd name="connsiteX3" fmla="*/ 0 w 141998"/>
                <a:gd name="connsiteY3" fmla="*/ 36263 h 134058"/>
                <a:gd name="connsiteX4" fmla="*/ 70999 w 141998"/>
                <a:gd name="connsiteY4" fmla="*/ 134059 h 134058"/>
                <a:gd name="connsiteX5" fmla="*/ 141998 w 141998"/>
                <a:gd name="connsiteY5" fmla="*/ 36263 h 134058"/>
                <a:gd name="connsiteX6" fmla="*/ 106499 w 141998"/>
                <a:gd name="connsiteY6" fmla="*/ 0 h 134058"/>
                <a:gd name="connsiteX7" fmla="*/ 106499 w 141998"/>
                <a:gd name="connsiteY7" fmla="*/ 0 h 134058"/>
                <a:gd name="connsiteX8" fmla="*/ 70999 w 141998"/>
                <a:gd name="connsiteY8" fmla="*/ 128791 h 134058"/>
                <a:gd name="connsiteX9" fmla="*/ 4123 w 141998"/>
                <a:gd name="connsiteY9" fmla="*/ 36263 h 134058"/>
                <a:gd name="connsiteX10" fmla="*/ 13665 w 141998"/>
                <a:gd name="connsiteY10" fmla="*/ 14353 h 134058"/>
                <a:gd name="connsiteX11" fmla="*/ 35500 w 141998"/>
                <a:gd name="connsiteY11" fmla="*/ 4199 h 134058"/>
                <a:gd name="connsiteX12" fmla="*/ 67258 w 141998"/>
                <a:gd name="connsiteY12" fmla="*/ 29850 h 134058"/>
                <a:gd name="connsiteX13" fmla="*/ 70999 w 141998"/>
                <a:gd name="connsiteY13" fmla="*/ 37255 h 134058"/>
                <a:gd name="connsiteX14" fmla="*/ 74740 w 141998"/>
                <a:gd name="connsiteY14" fmla="*/ 29850 h 134058"/>
                <a:gd name="connsiteX15" fmla="*/ 106499 w 141998"/>
                <a:gd name="connsiteY15" fmla="*/ 4199 h 134058"/>
                <a:gd name="connsiteX16" fmla="*/ 137876 w 141998"/>
                <a:gd name="connsiteY16" fmla="*/ 36339 h 134058"/>
                <a:gd name="connsiteX17" fmla="*/ 70999 w 141998"/>
                <a:gd name="connsiteY17" fmla="*/ 128867 h 134058"/>
                <a:gd name="connsiteX18" fmla="*/ 70999 w 141998"/>
                <a:gd name="connsiteY18" fmla="*/ 128867 h 13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1998" h="134058">
                  <a:moveTo>
                    <a:pt x="106499" y="0"/>
                  </a:moveTo>
                  <a:cubicBezTo>
                    <a:pt x="94360" y="0"/>
                    <a:pt x="81305" y="7634"/>
                    <a:pt x="70999" y="27942"/>
                  </a:cubicBezTo>
                  <a:cubicBezTo>
                    <a:pt x="60693" y="7634"/>
                    <a:pt x="47638" y="0"/>
                    <a:pt x="35500" y="0"/>
                  </a:cubicBezTo>
                  <a:cubicBezTo>
                    <a:pt x="16566" y="0"/>
                    <a:pt x="0" y="18551"/>
                    <a:pt x="0" y="36263"/>
                  </a:cubicBezTo>
                  <a:cubicBezTo>
                    <a:pt x="0" y="80008"/>
                    <a:pt x="70999" y="134059"/>
                    <a:pt x="70999" y="134059"/>
                  </a:cubicBezTo>
                  <a:cubicBezTo>
                    <a:pt x="70999" y="134059"/>
                    <a:pt x="141998" y="79931"/>
                    <a:pt x="141998" y="36263"/>
                  </a:cubicBezTo>
                  <a:cubicBezTo>
                    <a:pt x="141998" y="18475"/>
                    <a:pt x="125432" y="0"/>
                    <a:pt x="106499" y="0"/>
                  </a:cubicBezTo>
                  <a:lnTo>
                    <a:pt x="106499" y="0"/>
                  </a:lnTo>
                  <a:close/>
                  <a:moveTo>
                    <a:pt x="70999" y="128791"/>
                  </a:moveTo>
                  <a:cubicBezTo>
                    <a:pt x="58479" y="118714"/>
                    <a:pt x="4123" y="72908"/>
                    <a:pt x="4123" y="36263"/>
                  </a:cubicBezTo>
                  <a:cubicBezTo>
                    <a:pt x="4428" y="28018"/>
                    <a:pt x="7863" y="20231"/>
                    <a:pt x="13665" y="14353"/>
                  </a:cubicBezTo>
                  <a:cubicBezTo>
                    <a:pt x="19238" y="8169"/>
                    <a:pt x="27102" y="4428"/>
                    <a:pt x="35500" y="4199"/>
                  </a:cubicBezTo>
                  <a:cubicBezTo>
                    <a:pt x="47791" y="4199"/>
                    <a:pt x="58784" y="13055"/>
                    <a:pt x="67258" y="29850"/>
                  </a:cubicBezTo>
                  <a:lnTo>
                    <a:pt x="70999" y="37255"/>
                  </a:lnTo>
                  <a:lnTo>
                    <a:pt x="74740" y="29850"/>
                  </a:lnTo>
                  <a:cubicBezTo>
                    <a:pt x="83214" y="13055"/>
                    <a:pt x="94207" y="4199"/>
                    <a:pt x="106499" y="4199"/>
                  </a:cubicBezTo>
                  <a:cubicBezTo>
                    <a:pt x="122302" y="4199"/>
                    <a:pt x="137876" y="20078"/>
                    <a:pt x="137876" y="36339"/>
                  </a:cubicBezTo>
                  <a:cubicBezTo>
                    <a:pt x="137876" y="72908"/>
                    <a:pt x="83519" y="118790"/>
                    <a:pt x="70999" y="128867"/>
                  </a:cubicBezTo>
                  <a:lnTo>
                    <a:pt x="70999" y="128867"/>
                  </a:lnTo>
                  <a:close/>
                </a:path>
              </a:pathLst>
            </a:custGeom>
            <a:solidFill>
              <a:srgbClr val="B4B5B2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523B0A2-DA63-4010-AA5F-74DAF1DE9D7B}"/>
                </a:ext>
              </a:extLst>
            </p:cNvPr>
            <p:cNvSpPr/>
            <p:nvPr/>
          </p:nvSpPr>
          <p:spPr>
            <a:xfrm>
              <a:off x="3193815" y="6207327"/>
              <a:ext cx="141998" cy="134058"/>
            </a:xfrm>
            <a:custGeom>
              <a:avLst/>
              <a:gdLst>
                <a:gd name="connsiteX0" fmla="*/ 106499 w 141998"/>
                <a:gd name="connsiteY0" fmla="*/ 0 h 134058"/>
                <a:gd name="connsiteX1" fmla="*/ 70999 w 141998"/>
                <a:gd name="connsiteY1" fmla="*/ 27942 h 134058"/>
                <a:gd name="connsiteX2" fmla="*/ 35500 w 141998"/>
                <a:gd name="connsiteY2" fmla="*/ 0 h 134058"/>
                <a:gd name="connsiteX3" fmla="*/ 0 w 141998"/>
                <a:gd name="connsiteY3" fmla="*/ 36263 h 134058"/>
                <a:gd name="connsiteX4" fmla="*/ 70999 w 141998"/>
                <a:gd name="connsiteY4" fmla="*/ 134059 h 134058"/>
                <a:gd name="connsiteX5" fmla="*/ 141998 w 141998"/>
                <a:gd name="connsiteY5" fmla="*/ 36263 h 134058"/>
                <a:gd name="connsiteX6" fmla="*/ 106499 w 141998"/>
                <a:gd name="connsiteY6" fmla="*/ 0 h 134058"/>
                <a:gd name="connsiteX7" fmla="*/ 106499 w 141998"/>
                <a:gd name="connsiteY7" fmla="*/ 0 h 134058"/>
                <a:gd name="connsiteX8" fmla="*/ 70999 w 141998"/>
                <a:gd name="connsiteY8" fmla="*/ 128791 h 134058"/>
                <a:gd name="connsiteX9" fmla="*/ 4123 w 141998"/>
                <a:gd name="connsiteY9" fmla="*/ 36263 h 134058"/>
                <a:gd name="connsiteX10" fmla="*/ 13665 w 141998"/>
                <a:gd name="connsiteY10" fmla="*/ 14353 h 134058"/>
                <a:gd name="connsiteX11" fmla="*/ 35500 w 141998"/>
                <a:gd name="connsiteY11" fmla="*/ 4199 h 134058"/>
                <a:gd name="connsiteX12" fmla="*/ 67258 w 141998"/>
                <a:gd name="connsiteY12" fmla="*/ 29850 h 134058"/>
                <a:gd name="connsiteX13" fmla="*/ 70999 w 141998"/>
                <a:gd name="connsiteY13" fmla="*/ 37255 h 134058"/>
                <a:gd name="connsiteX14" fmla="*/ 74740 w 141998"/>
                <a:gd name="connsiteY14" fmla="*/ 29850 h 134058"/>
                <a:gd name="connsiteX15" fmla="*/ 106499 w 141998"/>
                <a:gd name="connsiteY15" fmla="*/ 4199 h 134058"/>
                <a:gd name="connsiteX16" fmla="*/ 137876 w 141998"/>
                <a:gd name="connsiteY16" fmla="*/ 36339 h 134058"/>
                <a:gd name="connsiteX17" fmla="*/ 70999 w 141998"/>
                <a:gd name="connsiteY17" fmla="*/ 128867 h 134058"/>
                <a:gd name="connsiteX18" fmla="*/ 70999 w 141998"/>
                <a:gd name="connsiteY18" fmla="*/ 128867 h 13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1998" h="134058">
                  <a:moveTo>
                    <a:pt x="106499" y="0"/>
                  </a:moveTo>
                  <a:cubicBezTo>
                    <a:pt x="94360" y="0"/>
                    <a:pt x="81305" y="7634"/>
                    <a:pt x="70999" y="27942"/>
                  </a:cubicBezTo>
                  <a:cubicBezTo>
                    <a:pt x="60693" y="7634"/>
                    <a:pt x="47638" y="0"/>
                    <a:pt x="35500" y="0"/>
                  </a:cubicBezTo>
                  <a:cubicBezTo>
                    <a:pt x="16566" y="0"/>
                    <a:pt x="0" y="18551"/>
                    <a:pt x="0" y="36263"/>
                  </a:cubicBezTo>
                  <a:cubicBezTo>
                    <a:pt x="0" y="80008"/>
                    <a:pt x="70999" y="134059"/>
                    <a:pt x="70999" y="134059"/>
                  </a:cubicBezTo>
                  <a:cubicBezTo>
                    <a:pt x="70999" y="134059"/>
                    <a:pt x="141998" y="79931"/>
                    <a:pt x="141998" y="36263"/>
                  </a:cubicBezTo>
                  <a:cubicBezTo>
                    <a:pt x="141998" y="18475"/>
                    <a:pt x="125432" y="0"/>
                    <a:pt x="106499" y="0"/>
                  </a:cubicBezTo>
                  <a:lnTo>
                    <a:pt x="106499" y="0"/>
                  </a:lnTo>
                  <a:close/>
                  <a:moveTo>
                    <a:pt x="70999" y="128791"/>
                  </a:moveTo>
                  <a:cubicBezTo>
                    <a:pt x="58479" y="118714"/>
                    <a:pt x="4123" y="72908"/>
                    <a:pt x="4123" y="36263"/>
                  </a:cubicBezTo>
                  <a:cubicBezTo>
                    <a:pt x="4428" y="28018"/>
                    <a:pt x="7863" y="20231"/>
                    <a:pt x="13665" y="14353"/>
                  </a:cubicBezTo>
                  <a:cubicBezTo>
                    <a:pt x="19238" y="8169"/>
                    <a:pt x="27102" y="4428"/>
                    <a:pt x="35500" y="4199"/>
                  </a:cubicBezTo>
                  <a:cubicBezTo>
                    <a:pt x="47791" y="4199"/>
                    <a:pt x="58784" y="13055"/>
                    <a:pt x="67258" y="29850"/>
                  </a:cubicBezTo>
                  <a:lnTo>
                    <a:pt x="70999" y="37255"/>
                  </a:lnTo>
                  <a:lnTo>
                    <a:pt x="74740" y="29850"/>
                  </a:lnTo>
                  <a:cubicBezTo>
                    <a:pt x="83214" y="13055"/>
                    <a:pt x="94207" y="4199"/>
                    <a:pt x="106499" y="4199"/>
                  </a:cubicBezTo>
                  <a:cubicBezTo>
                    <a:pt x="122302" y="4199"/>
                    <a:pt x="137876" y="20078"/>
                    <a:pt x="137876" y="36339"/>
                  </a:cubicBezTo>
                  <a:cubicBezTo>
                    <a:pt x="137876" y="72908"/>
                    <a:pt x="83519" y="118790"/>
                    <a:pt x="70999" y="128867"/>
                  </a:cubicBezTo>
                  <a:lnTo>
                    <a:pt x="70999" y="128867"/>
                  </a:lnTo>
                  <a:close/>
                </a:path>
              </a:pathLst>
            </a:custGeom>
            <a:noFill/>
            <a:ln w="5726" cap="flat">
              <a:solidFill>
                <a:srgbClr val="B4B5B2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2DCCBEF-6FD4-1922-F281-7241E0CA1A9D}"/>
              </a:ext>
            </a:extLst>
          </p:cNvPr>
          <p:cNvSpPr txBox="1"/>
          <p:nvPr/>
        </p:nvSpPr>
        <p:spPr>
          <a:xfrm>
            <a:off x="3997540" y="6425602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/>
                <a:solidFill>
                  <a:srgbClr val="A3A3A3"/>
                </a:solidFill>
                <a:effectLst/>
                <a:uLnTx/>
                <a:uFillTx/>
                <a:latin typeface="Poppins-Regular"/>
                <a:ea typeface="+mn-ea"/>
                <a:cs typeface="Poppins-Regular"/>
                <a:sym typeface="Poppins-Regular"/>
                <a:rtl val="0"/>
              </a:rPr>
              <a:t>2:15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409ACF-257C-445B-CD01-A89D16FA258D}"/>
              </a:ext>
            </a:extLst>
          </p:cNvPr>
          <p:cNvSpPr txBox="1"/>
          <p:nvPr/>
        </p:nvSpPr>
        <p:spPr>
          <a:xfrm>
            <a:off x="8518660" y="6425602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/>
                <a:solidFill>
                  <a:srgbClr val="A3A3A3"/>
                </a:solidFill>
                <a:effectLst/>
                <a:uLnTx/>
                <a:uFillTx/>
                <a:latin typeface="Poppins-Regular"/>
                <a:ea typeface="+mn-ea"/>
                <a:cs typeface="Poppins-Regular"/>
                <a:sym typeface="Poppins-Regular"/>
                <a:rtl val="0"/>
              </a:rPr>
              <a:t>-2:29</a:t>
            </a:r>
          </a:p>
        </p:txBody>
      </p:sp>
      <p:grpSp>
        <p:nvGrpSpPr>
          <p:cNvPr id="46" name="Graphic 22">
            <a:extLst>
              <a:ext uri="{FF2B5EF4-FFF2-40B4-BE49-F238E27FC236}">
                <a16:creationId xmlns:a16="http://schemas.microsoft.com/office/drawing/2014/main" id="{0B8CE4B4-F590-184F-9CED-B46833E2F959}"/>
              </a:ext>
            </a:extLst>
          </p:cNvPr>
          <p:cNvGrpSpPr/>
          <p:nvPr/>
        </p:nvGrpSpPr>
        <p:grpSpPr>
          <a:xfrm>
            <a:off x="4474932" y="6565986"/>
            <a:ext cx="4007481" cy="92583"/>
            <a:chOff x="4300408" y="6565986"/>
            <a:chExt cx="4007481" cy="9258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2C3BDCF-FDFC-9079-D9ED-C887FEFE3341}"/>
                </a:ext>
              </a:extLst>
            </p:cNvPr>
            <p:cNvSpPr/>
            <p:nvPr/>
          </p:nvSpPr>
          <p:spPr>
            <a:xfrm>
              <a:off x="4300409" y="6565987"/>
              <a:ext cx="4007480" cy="7634"/>
            </a:xfrm>
            <a:custGeom>
              <a:avLst/>
              <a:gdLst>
                <a:gd name="connsiteX0" fmla="*/ 0 w 4007480"/>
                <a:gd name="connsiteY0" fmla="*/ 0 h 7634"/>
                <a:gd name="connsiteX1" fmla="*/ 4007481 w 4007480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07480" h="7634">
                  <a:moveTo>
                    <a:pt x="0" y="0"/>
                  </a:moveTo>
                  <a:lnTo>
                    <a:pt x="4007481" y="0"/>
                  </a:lnTo>
                </a:path>
              </a:pathLst>
            </a:custGeom>
            <a:ln w="22903" cap="rnd">
              <a:solidFill>
                <a:srgbClr val="A3A3A3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7CBC3A7-B7B2-D763-ED83-4224245CDE3B}"/>
                </a:ext>
              </a:extLst>
            </p:cNvPr>
            <p:cNvSpPr/>
            <p:nvPr/>
          </p:nvSpPr>
          <p:spPr>
            <a:xfrm>
              <a:off x="4300408" y="6565986"/>
              <a:ext cx="1963967" cy="92583"/>
            </a:xfrm>
            <a:custGeom>
              <a:avLst/>
              <a:gdLst>
                <a:gd name="connsiteX0" fmla="*/ 0 w 324992"/>
                <a:gd name="connsiteY0" fmla="*/ 0 h 7634"/>
                <a:gd name="connsiteX1" fmla="*/ 324993 w 324992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992" h="7634">
                  <a:moveTo>
                    <a:pt x="0" y="0"/>
                  </a:moveTo>
                  <a:lnTo>
                    <a:pt x="324993" y="0"/>
                  </a:lnTo>
                </a:path>
              </a:pathLst>
            </a:custGeom>
            <a:ln w="2290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6" name="Graphic 22">
            <a:extLst>
              <a:ext uri="{FF2B5EF4-FFF2-40B4-BE49-F238E27FC236}">
                <a16:creationId xmlns:a16="http://schemas.microsoft.com/office/drawing/2014/main" id="{31CCF217-3D6B-8A4C-E780-6E9E2E261FF9}"/>
              </a:ext>
            </a:extLst>
          </p:cNvPr>
          <p:cNvGrpSpPr/>
          <p:nvPr/>
        </p:nvGrpSpPr>
        <p:grpSpPr>
          <a:xfrm>
            <a:off x="6014976" y="5942566"/>
            <a:ext cx="1010457" cy="347287"/>
            <a:chOff x="5985836" y="6055175"/>
            <a:chExt cx="682813" cy="234678"/>
          </a:xfrm>
        </p:grpSpPr>
        <p:grpSp>
          <p:nvGrpSpPr>
            <p:cNvPr id="57" name="Graphic 22">
              <a:extLst>
                <a:ext uri="{FF2B5EF4-FFF2-40B4-BE49-F238E27FC236}">
                  <a16:creationId xmlns:a16="http://schemas.microsoft.com/office/drawing/2014/main" id="{42A7CF39-2212-C555-4303-3484A2263C13}"/>
                </a:ext>
              </a:extLst>
            </p:cNvPr>
            <p:cNvGrpSpPr/>
            <p:nvPr/>
          </p:nvGrpSpPr>
          <p:grpSpPr>
            <a:xfrm>
              <a:off x="6209903" y="6055175"/>
              <a:ext cx="234678" cy="234678"/>
              <a:chOff x="6209903" y="6055175"/>
              <a:chExt cx="234678" cy="23467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8D29D25-41E9-8A4F-1EA6-CC62418E3E95}"/>
                  </a:ext>
                </a:extLst>
              </p:cNvPr>
              <p:cNvSpPr/>
              <p:nvPr/>
            </p:nvSpPr>
            <p:spPr>
              <a:xfrm>
                <a:off x="6209903" y="6055175"/>
                <a:ext cx="234678" cy="234678"/>
              </a:xfrm>
              <a:custGeom>
                <a:avLst/>
                <a:gdLst>
                  <a:gd name="connsiteX0" fmla="*/ 234679 w 234678"/>
                  <a:gd name="connsiteY0" fmla="*/ 117339 h 234678"/>
                  <a:gd name="connsiteX1" fmla="*/ 117339 w 234678"/>
                  <a:gd name="connsiteY1" fmla="*/ 234679 h 234678"/>
                  <a:gd name="connsiteX2" fmla="*/ 0 w 234678"/>
                  <a:gd name="connsiteY2" fmla="*/ 117339 h 234678"/>
                  <a:gd name="connsiteX3" fmla="*/ 117339 w 234678"/>
                  <a:gd name="connsiteY3" fmla="*/ 0 h 234678"/>
                  <a:gd name="connsiteX4" fmla="*/ 234679 w 234678"/>
                  <a:gd name="connsiteY4" fmla="*/ 117339 h 23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678" h="234678">
                    <a:moveTo>
                      <a:pt x="234679" y="117339"/>
                    </a:moveTo>
                    <a:cubicBezTo>
                      <a:pt x="234679" y="182144"/>
                      <a:pt x="182144" y="234679"/>
                      <a:pt x="117339" y="234679"/>
                    </a:cubicBezTo>
                    <a:cubicBezTo>
                      <a:pt x="52535" y="234679"/>
                      <a:pt x="0" y="182144"/>
                      <a:pt x="0" y="117339"/>
                    </a:cubicBezTo>
                    <a:cubicBezTo>
                      <a:pt x="0" y="52535"/>
                      <a:pt x="52535" y="0"/>
                      <a:pt x="117339" y="0"/>
                    </a:cubicBezTo>
                    <a:cubicBezTo>
                      <a:pt x="182144" y="0"/>
                      <a:pt x="234679" y="52535"/>
                      <a:pt x="234679" y="1173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0" name="Graphic 22">
                <a:extLst>
                  <a:ext uri="{FF2B5EF4-FFF2-40B4-BE49-F238E27FC236}">
                    <a16:creationId xmlns:a16="http://schemas.microsoft.com/office/drawing/2014/main" id="{76421D9D-D3CA-59A3-0AAA-36F1A3D2CA89}"/>
                  </a:ext>
                </a:extLst>
              </p:cNvPr>
              <p:cNvGrpSpPr/>
              <p:nvPr/>
            </p:nvGrpSpPr>
            <p:grpSpPr>
              <a:xfrm>
                <a:off x="6289224" y="6120601"/>
                <a:ext cx="76037" cy="103750"/>
                <a:chOff x="6289224" y="6120601"/>
                <a:chExt cx="76037" cy="103750"/>
              </a:xfrm>
              <a:solidFill>
                <a:srgbClr val="000000"/>
              </a:solidFill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34850E5A-91B2-D584-D5B5-C8A97A07463B}"/>
                    </a:ext>
                  </a:extLst>
                </p:cNvPr>
                <p:cNvSpPr/>
                <p:nvPr/>
              </p:nvSpPr>
              <p:spPr>
                <a:xfrm>
                  <a:off x="6289224" y="6120601"/>
                  <a:ext cx="25345" cy="103750"/>
                </a:xfrm>
                <a:custGeom>
                  <a:avLst/>
                  <a:gdLst>
                    <a:gd name="connsiteX0" fmla="*/ 0 w 25345"/>
                    <a:gd name="connsiteY0" fmla="*/ 0 h 103750"/>
                    <a:gd name="connsiteX1" fmla="*/ 25346 w 25345"/>
                    <a:gd name="connsiteY1" fmla="*/ 0 h 103750"/>
                    <a:gd name="connsiteX2" fmla="*/ 25346 w 25345"/>
                    <a:gd name="connsiteY2" fmla="*/ 103750 h 103750"/>
                    <a:gd name="connsiteX3" fmla="*/ 0 w 25345"/>
                    <a:gd name="connsiteY3" fmla="*/ 103750 h 10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345" h="103750">
                      <a:moveTo>
                        <a:pt x="0" y="0"/>
                      </a:moveTo>
                      <a:lnTo>
                        <a:pt x="25346" y="0"/>
                      </a:lnTo>
                      <a:lnTo>
                        <a:pt x="25346" y="103750"/>
                      </a:lnTo>
                      <a:lnTo>
                        <a:pt x="0" y="1037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3826244-9B2E-081E-D626-37DA1CA39C60}"/>
                    </a:ext>
                  </a:extLst>
                </p:cNvPr>
                <p:cNvSpPr/>
                <p:nvPr/>
              </p:nvSpPr>
              <p:spPr>
                <a:xfrm>
                  <a:off x="6339916" y="6120601"/>
                  <a:ext cx="25345" cy="103750"/>
                </a:xfrm>
                <a:custGeom>
                  <a:avLst/>
                  <a:gdLst>
                    <a:gd name="connsiteX0" fmla="*/ 0 w 25345"/>
                    <a:gd name="connsiteY0" fmla="*/ 0 h 103750"/>
                    <a:gd name="connsiteX1" fmla="*/ 25346 w 25345"/>
                    <a:gd name="connsiteY1" fmla="*/ 0 h 103750"/>
                    <a:gd name="connsiteX2" fmla="*/ 25346 w 25345"/>
                    <a:gd name="connsiteY2" fmla="*/ 103750 h 103750"/>
                    <a:gd name="connsiteX3" fmla="*/ 0 w 25345"/>
                    <a:gd name="connsiteY3" fmla="*/ 103750 h 10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345" h="103750">
                      <a:moveTo>
                        <a:pt x="0" y="0"/>
                      </a:moveTo>
                      <a:lnTo>
                        <a:pt x="25346" y="0"/>
                      </a:lnTo>
                      <a:lnTo>
                        <a:pt x="25346" y="103750"/>
                      </a:lnTo>
                      <a:lnTo>
                        <a:pt x="0" y="1037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6" name="Graphic 22">
              <a:extLst>
                <a:ext uri="{FF2B5EF4-FFF2-40B4-BE49-F238E27FC236}">
                  <a16:creationId xmlns:a16="http://schemas.microsoft.com/office/drawing/2014/main" id="{195409B4-8E68-9776-5C4C-62B6600DF0D2}"/>
                </a:ext>
              </a:extLst>
            </p:cNvPr>
            <p:cNvGrpSpPr/>
            <p:nvPr/>
          </p:nvGrpSpPr>
          <p:grpSpPr>
            <a:xfrm>
              <a:off x="6565205" y="6114036"/>
              <a:ext cx="103444" cy="111613"/>
              <a:chOff x="6565205" y="6114036"/>
              <a:chExt cx="103444" cy="111613"/>
            </a:xfrm>
            <a:solidFill>
              <a:srgbClr val="FFFFFF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AAAB4F8-7B40-0BEF-F04A-7B3A113ABCFD}"/>
                  </a:ext>
                </a:extLst>
              </p:cNvPr>
              <p:cNvSpPr/>
              <p:nvPr/>
            </p:nvSpPr>
            <p:spPr>
              <a:xfrm>
                <a:off x="6565205" y="6114036"/>
                <a:ext cx="96650" cy="111613"/>
              </a:xfrm>
              <a:custGeom>
                <a:avLst/>
                <a:gdLst>
                  <a:gd name="connsiteX0" fmla="*/ 96650 w 96650"/>
                  <a:gd name="connsiteY0" fmla="*/ 55807 h 111613"/>
                  <a:gd name="connsiteX1" fmla="*/ 0 w 96650"/>
                  <a:gd name="connsiteY1" fmla="*/ 0 h 111613"/>
                  <a:gd name="connsiteX2" fmla="*/ 0 w 96650"/>
                  <a:gd name="connsiteY2" fmla="*/ 111614 h 111613"/>
                  <a:gd name="connsiteX3" fmla="*/ 96650 w 96650"/>
                  <a:gd name="connsiteY3" fmla="*/ 55807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50" h="111613">
                    <a:moveTo>
                      <a:pt x="96650" y="55807"/>
                    </a:moveTo>
                    <a:lnTo>
                      <a:pt x="0" y="0"/>
                    </a:lnTo>
                    <a:lnTo>
                      <a:pt x="0" y="111614"/>
                    </a:lnTo>
                    <a:lnTo>
                      <a:pt x="96650" y="55807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809CEF5-0C63-A9CC-DAC0-5750FC57AE05}"/>
                  </a:ext>
                </a:extLst>
              </p:cNvPr>
              <p:cNvSpPr/>
              <p:nvPr/>
            </p:nvSpPr>
            <p:spPr>
              <a:xfrm>
                <a:off x="6655060" y="6114036"/>
                <a:ext cx="13589" cy="111613"/>
              </a:xfrm>
              <a:custGeom>
                <a:avLst/>
                <a:gdLst>
                  <a:gd name="connsiteX0" fmla="*/ 0 w 13589"/>
                  <a:gd name="connsiteY0" fmla="*/ 0 h 111613"/>
                  <a:gd name="connsiteX1" fmla="*/ 13589 w 13589"/>
                  <a:gd name="connsiteY1" fmla="*/ 0 h 111613"/>
                  <a:gd name="connsiteX2" fmla="*/ 13589 w 13589"/>
                  <a:gd name="connsiteY2" fmla="*/ 111614 h 111613"/>
                  <a:gd name="connsiteX3" fmla="*/ 0 w 13589"/>
                  <a:gd name="connsiteY3" fmla="*/ 111614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89" h="111613">
                    <a:moveTo>
                      <a:pt x="0" y="0"/>
                    </a:moveTo>
                    <a:lnTo>
                      <a:pt x="13589" y="0"/>
                    </a:lnTo>
                    <a:lnTo>
                      <a:pt x="13589" y="111614"/>
                    </a:lnTo>
                    <a:lnTo>
                      <a:pt x="0" y="111614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2" name="Graphic 22">
              <a:extLst>
                <a:ext uri="{FF2B5EF4-FFF2-40B4-BE49-F238E27FC236}">
                  <a16:creationId xmlns:a16="http://schemas.microsoft.com/office/drawing/2014/main" id="{9E623AAD-3785-E80E-2980-5096A52075B3}"/>
                </a:ext>
              </a:extLst>
            </p:cNvPr>
            <p:cNvGrpSpPr/>
            <p:nvPr/>
          </p:nvGrpSpPr>
          <p:grpSpPr>
            <a:xfrm>
              <a:off x="5985836" y="6114036"/>
              <a:ext cx="103521" cy="111613"/>
              <a:chOff x="5985836" y="6114036"/>
              <a:chExt cx="103521" cy="111613"/>
            </a:xfrm>
            <a:solidFill>
              <a:srgbClr val="FFFFFF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AA657D1-4956-1596-65B3-795D04D6DE75}"/>
                  </a:ext>
                </a:extLst>
              </p:cNvPr>
              <p:cNvSpPr/>
              <p:nvPr/>
            </p:nvSpPr>
            <p:spPr>
              <a:xfrm>
                <a:off x="5992631" y="6114036"/>
                <a:ext cx="96726" cy="111613"/>
              </a:xfrm>
              <a:custGeom>
                <a:avLst/>
                <a:gdLst>
                  <a:gd name="connsiteX0" fmla="*/ 0 w 96726"/>
                  <a:gd name="connsiteY0" fmla="*/ 55807 h 111613"/>
                  <a:gd name="connsiteX1" fmla="*/ 96727 w 96726"/>
                  <a:gd name="connsiteY1" fmla="*/ 0 h 111613"/>
                  <a:gd name="connsiteX2" fmla="*/ 96727 w 96726"/>
                  <a:gd name="connsiteY2" fmla="*/ 111614 h 111613"/>
                  <a:gd name="connsiteX3" fmla="*/ 0 w 96726"/>
                  <a:gd name="connsiteY3" fmla="*/ 55807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26" h="111613">
                    <a:moveTo>
                      <a:pt x="0" y="55807"/>
                    </a:moveTo>
                    <a:lnTo>
                      <a:pt x="96727" y="0"/>
                    </a:lnTo>
                    <a:lnTo>
                      <a:pt x="96727" y="111614"/>
                    </a:lnTo>
                    <a:lnTo>
                      <a:pt x="0" y="55807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74F7BF8-CCF7-863A-D314-5A5F61C72936}"/>
                  </a:ext>
                </a:extLst>
              </p:cNvPr>
              <p:cNvSpPr/>
              <p:nvPr/>
            </p:nvSpPr>
            <p:spPr>
              <a:xfrm rot="-10800000">
                <a:off x="5985836" y="6114036"/>
                <a:ext cx="13589" cy="111613"/>
              </a:xfrm>
              <a:custGeom>
                <a:avLst/>
                <a:gdLst>
                  <a:gd name="connsiteX0" fmla="*/ 0 w 13589"/>
                  <a:gd name="connsiteY0" fmla="*/ 0 h 111613"/>
                  <a:gd name="connsiteX1" fmla="*/ 13589 w 13589"/>
                  <a:gd name="connsiteY1" fmla="*/ 0 h 111613"/>
                  <a:gd name="connsiteX2" fmla="*/ 13589 w 13589"/>
                  <a:gd name="connsiteY2" fmla="*/ 111614 h 111613"/>
                  <a:gd name="connsiteX3" fmla="*/ 0 w 13589"/>
                  <a:gd name="connsiteY3" fmla="*/ 111614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89" h="111613">
                    <a:moveTo>
                      <a:pt x="0" y="0"/>
                    </a:moveTo>
                    <a:lnTo>
                      <a:pt x="13589" y="0"/>
                    </a:lnTo>
                    <a:lnTo>
                      <a:pt x="13589" y="111614"/>
                    </a:lnTo>
                    <a:lnTo>
                      <a:pt x="0" y="111614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5" name="Graphic 22">
            <a:extLst>
              <a:ext uri="{FF2B5EF4-FFF2-40B4-BE49-F238E27FC236}">
                <a16:creationId xmlns:a16="http://schemas.microsoft.com/office/drawing/2014/main" id="{75A6F947-34A7-B505-AECD-F18055A09AC0}"/>
              </a:ext>
            </a:extLst>
          </p:cNvPr>
          <p:cNvGrpSpPr/>
          <p:nvPr/>
        </p:nvGrpSpPr>
        <p:grpSpPr>
          <a:xfrm>
            <a:off x="7404920" y="6042663"/>
            <a:ext cx="185055" cy="193980"/>
            <a:chOff x="6925086" y="6122815"/>
            <a:chExt cx="125050" cy="131081"/>
          </a:xfrm>
          <a:solidFill>
            <a:srgbClr val="1ED760"/>
          </a:solidFill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82F4295-6748-7BAE-3891-742E07A0DB21}"/>
                </a:ext>
              </a:extLst>
            </p:cNvPr>
            <p:cNvSpPr/>
            <p:nvPr/>
          </p:nvSpPr>
          <p:spPr>
            <a:xfrm>
              <a:off x="6925086" y="6122815"/>
              <a:ext cx="125050" cy="110621"/>
            </a:xfrm>
            <a:custGeom>
              <a:avLst/>
              <a:gdLst>
                <a:gd name="connsiteX0" fmla="*/ 94742 w 125050"/>
                <a:gd name="connsiteY0" fmla="*/ 0 h 110621"/>
                <a:gd name="connsiteX1" fmla="*/ 30308 w 125050"/>
                <a:gd name="connsiteY1" fmla="*/ 0 h 110621"/>
                <a:gd name="connsiteX2" fmla="*/ 0 w 125050"/>
                <a:gd name="connsiteY2" fmla="*/ 30308 h 110621"/>
                <a:gd name="connsiteX3" fmla="*/ 0 w 125050"/>
                <a:gd name="connsiteY3" fmla="*/ 64892 h 110621"/>
                <a:gd name="connsiteX4" fmla="*/ 30308 w 125050"/>
                <a:gd name="connsiteY4" fmla="*/ 95200 h 110621"/>
                <a:gd name="connsiteX5" fmla="*/ 45424 w 125050"/>
                <a:gd name="connsiteY5" fmla="*/ 95200 h 110621"/>
                <a:gd name="connsiteX6" fmla="*/ 49165 w 125050"/>
                <a:gd name="connsiteY6" fmla="*/ 91459 h 110621"/>
                <a:gd name="connsiteX7" fmla="*/ 45424 w 125050"/>
                <a:gd name="connsiteY7" fmla="*/ 87718 h 110621"/>
                <a:gd name="connsiteX8" fmla="*/ 30308 w 125050"/>
                <a:gd name="connsiteY8" fmla="*/ 87718 h 110621"/>
                <a:gd name="connsiteX9" fmla="*/ 7482 w 125050"/>
                <a:gd name="connsiteY9" fmla="*/ 64892 h 110621"/>
                <a:gd name="connsiteX10" fmla="*/ 7482 w 125050"/>
                <a:gd name="connsiteY10" fmla="*/ 30308 h 110621"/>
                <a:gd name="connsiteX11" fmla="*/ 30308 w 125050"/>
                <a:gd name="connsiteY11" fmla="*/ 7482 h 110621"/>
                <a:gd name="connsiteX12" fmla="*/ 94742 w 125050"/>
                <a:gd name="connsiteY12" fmla="*/ 7482 h 110621"/>
                <a:gd name="connsiteX13" fmla="*/ 117569 w 125050"/>
                <a:gd name="connsiteY13" fmla="*/ 30308 h 110621"/>
                <a:gd name="connsiteX14" fmla="*/ 117569 w 125050"/>
                <a:gd name="connsiteY14" fmla="*/ 64892 h 110621"/>
                <a:gd name="connsiteX15" fmla="*/ 94742 w 125050"/>
                <a:gd name="connsiteY15" fmla="*/ 87718 h 110621"/>
                <a:gd name="connsiteX16" fmla="*/ 67335 w 125050"/>
                <a:gd name="connsiteY16" fmla="*/ 87718 h 110621"/>
                <a:gd name="connsiteX17" fmla="*/ 76343 w 125050"/>
                <a:gd name="connsiteY17" fmla="*/ 78710 h 110621"/>
                <a:gd name="connsiteX18" fmla="*/ 76343 w 125050"/>
                <a:gd name="connsiteY18" fmla="*/ 73366 h 110621"/>
                <a:gd name="connsiteX19" fmla="*/ 71000 w 125050"/>
                <a:gd name="connsiteY19" fmla="*/ 73366 h 110621"/>
                <a:gd name="connsiteX20" fmla="*/ 55578 w 125050"/>
                <a:gd name="connsiteY20" fmla="*/ 88787 h 110621"/>
                <a:gd name="connsiteX21" fmla="*/ 54509 w 125050"/>
                <a:gd name="connsiteY21" fmla="*/ 91459 h 110621"/>
                <a:gd name="connsiteX22" fmla="*/ 55578 w 125050"/>
                <a:gd name="connsiteY22" fmla="*/ 94131 h 110621"/>
                <a:gd name="connsiteX23" fmla="*/ 71000 w 125050"/>
                <a:gd name="connsiteY23" fmla="*/ 109552 h 110621"/>
                <a:gd name="connsiteX24" fmla="*/ 73671 w 125050"/>
                <a:gd name="connsiteY24" fmla="*/ 110621 h 110621"/>
                <a:gd name="connsiteX25" fmla="*/ 76343 w 125050"/>
                <a:gd name="connsiteY25" fmla="*/ 109552 h 110621"/>
                <a:gd name="connsiteX26" fmla="*/ 76343 w 125050"/>
                <a:gd name="connsiteY26" fmla="*/ 104208 h 110621"/>
                <a:gd name="connsiteX27" fmla="*/ 67335 w 125050"/>
                <a:gd name="connsiteY27" fmla="*/ 95200 h 110621"/>
                <a:gd name="connsiteX28" fmla="*/ 94742 w 125050"/>
                <a:gd name="connsiteY28" fmla="*/ 95200 h 110621"/>
                <a:gd name="connsiteX29" fmla="*/ 125050 w 125050"/>
                <a:gd name="connsiteY29" fmla="*/ 64892 h 110621"/>
                <a:gd name="connsiteX30" fmla="*/ 125050 w 125050"/>
                <a:gd name="connsiteY30" fmla="*/ 30308 h 110621"/>
                <a:gd name="connsiteX31" fmla="*/ 94742 w 125050"/>
                <a:gd name="connsiteY31" fmla="*/ 0 h 11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5050" h="110621">
                  <a:moveTo>
                    <a:pt x="94742" y="0"/>
                  </a:moveTo>
                  <a:lnTo>
                    <a:pt x="30308" y="0"/>
                  </a:lnTo>
                  <a:cubicBezTo>
                    <a:pt x="13589" y="0"/>
                    <a:pt x="0" y="13589"/>
                    <a:pt x="0" y="30308"/>
                  </a:cubicBezTo>
                  <a:lnTo>
                    <a:pt x="0" y="64892"/>
                  </a:lnTo>
                  <a:cubicBezTo>
                    <a:pt x="0" y="81611"/>
                    <a:pt x="13589" y="95200"/>
                    <a:pt x="30308" y="95200"/>
                  </a:cubicBezTo>
                  <a:lnTo>
                    <a:pt x="45424" y="95200"/>
                  </a:lnTo>
                  <a:cubicBezTo>
                    <a:pt x="47486" y="95200"/>
                    <a:pt x="49165" y="93520"/>
                    <a:pt x="49165" y="91459"/>
                  </a:cubicBezTo>
                  <a:cubicBezTo>
                    <a:pt x="49165" y="89398"/>
                    <a:pt x="47486" y="87718"/>
                    <a:pt x="45424" y="87718"/>
                  </a:cubicBezTo>
                  <a:lnTo>
                    <a:pt x="30308" y="87718"/>
                  </a:lnTo>
                  <a:cubicBezTo>
                    <a:pt x="17712" y="87718"/>
                    <a:pt x="7482" y="77488"/>
                    <a:pt x="7482" y="64892"/>
                  </a:cubicBezTo>
                  <a:lnTo>
                    <a:pt x="7482" y="30308"/>
                  </a:lnTo>
                  <a:cubicBezTo>
                    <a:pt x="7482" y="17712"/>
                    <a:pt x="17712" y="7482"/>
                    <a:pt x="30308" y="7482"/>
                  </a:cubicBezTo>
                  <a:lnTo>
                    <a:pt x="94742" y="7482"/>
                  </a:lnTo>
                  <a:cubicBezTo>
                    <a:pt x="107338" y="7482"/>
                    <a:pt x="117569" y="17712"/>
                    <a:pt x="117569" y="30308"/>
                  </a:cubicBezTo>
                  <a:lnTo>
                    <a:pt x="117569" y="64892"/>
                  </a:lnTo>
                  <a:cubicBezTo>
                    <a:pt x="117569" y="77488"/>
                    <a:pt x="107338" y="87718"/>
                    <a:pt x="94742" y="87718"/>
                  </a:cubicBezTo>
                  <a:lnTo>
                    <a:pt x="67335" y="87718"/>
                  </a:lnTo>
                  <a:lnTo>
                    <a:pt x="76343" y="78710"/>
                  </a:lnTo>
                  <a:cubicBezTo>
                    <a:pt x="77794" y="77259"/>
                    <a:pt x="77794" y="74816"/>
                    <a:pt x="76343" y="73366"/>
                  </a:cubicBezTo>
                  <a:cubicBezTo>
                    <a:pt x="74893" y="71915"/>
                    <a:pt x="72450" y="71915"/>
                    <a:pt x="71000" y="73366"/>
                  </a:cubicBezTo>
                  <a:lnTo>
                    <a:pt x="55578" y="88787"/>
                  </a:lnTo>
                  <a:cubicBezTo>
                    <a:pt x="54891" y="89474"/>
                    <a:pt x="54509" y="90467"/>
                    <a:pt x="54509" y="91459"/>
                  </a:cubicBezTo>
                  <a:cubicBezTo>
                    <a:pt x="54509" y="92452"/>
                    <a:pt x="54891" y="93444"/>
                    <a:pt x="55578" y="94131"/>
                  </a:cubicBezTo>
                  <a:lnTo>
                    <a:pt x="71000" y="109552"/>
                  </a:lnTo>
                  <a:cubicBezTo>
                    <a:pt x="71763" y="110316"/>
                    <a:pt x="72679" y="110621"/>
                    <a:pt x="73671" y="110621"/>
                  </a:cubicBezTo>
                  <a:cubicBezTo>
                    <a:pt x="74664" y="110621"/>
                    <a:pt x="75580" y="110239"/>
                    <a:pt x="76343" y="109552"/>
                  </a:cubicBezTo>
                  <a:cubicBezTo>
                    <a:pt x="77794" y="108102"/>
                    <a:pt x="77794" y="105659"/>
                    <a:pt x="76343" y="104208"/>
                  </a:cubicBezTo>
                  <a:lnTo>
                    <a:pt x="67335" y="95200"/>
                  </a:lnTo>
                  <a:lnTo>
                    <a:pt x="94742" y="95200"/>
                  </a:lnTo>
                  <a:cubicBezTo>
                    <a:pt x="111461" y="95200"/>
                    <a:pt x="125050" y="81611"/>
                    <a:pt x="125050" y="64892"/>
                  </a:cubicBezTo>
                  <a:lnTo>
                    <a:pt x="125050" y="30308"/>
                  </a:lnTo>
                  <a:cubicBezTo>
                    <a:pt x="125050" y="13589"/>
                    <a:pt x="111461" y="0"/>
                    <a:pt x="94742" y="0"/>
                  </a:cubicBezTo>
                  <a:close/>
                </a:path>
              </a:pathLst>
            </a:custGeom>
            <a:solidFill>
              <a:srgbClr val="1ED760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0FD274-33A7-CE2B-CCB1-2CCF4AB0D52E}"/>
                </a:ext>
              </a:extLst>
            </p:cNvPr>
            <p:cNvSpPr/>
            <p:nvPr/>
          </p:nvSpPr>
          <p:spPr>
            <a:xfrm>
              <a:off x="6987611" y="6243514"/>
              <a:ext cx="10382" cy="10382"/>
            </a:xfrm>
            <a:custGeom>
              <a:avLst/>
              <a:gdLst>
                <a:gd name="connsiteX0" fmla="*/ 10383 w 10382"/>
                <a:gd name="connsiteY0" fmla="*/ 5191 h 10382"/>
                <a:gd name="connsiteX1" fmla="*/ 5192 w 10382"/>
                <a:gd name="connsiteY1" fmla="*/ 10383 h 10382"/>
                <a:gd name="connsiteX2" fmla="*/ 0 w 10382"/>
                <a:gd name="connsiteY2" fmla="*/ 5191 h 10382"/>
                <a:gd name="connsiteX3" fmla="*/ 5192 w 10382"/>
                <a:gd name="connsiteY3" fmla="*/ 0 h 10382"/>
                <a:gd name="connsiteX4" fmla="*/ 10383 w 10382"/>
                <a:gd name="connsiteY4" fmla="*/ 5191 h 1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2" h="10382">
                  <a:moveTo>
                    <a:pt x="10383" y="5191"/>
                  </a:moveTo>
                  <a:cubicBezTo>
                    <a:pt x="10383" y="8058"/>
                    <a:pt x="8059" y="10383"/>
                    <a:pt x="5192" y="10383"/>
                  </a:cubicBezTo>
                  <a:cubicBezTo>
                    <a:pt x="2325" y="10383"/>
                    <a:pt x="0" y="8058"/>
                    <a:pt x="0" y="5191"/>
                  </a:cubicBezTo>
                  <a:cubicBezTo>
                    <a:pt x="0" y="2324"/>
                    <a:pt x="2325" y="0"/>
                    <a:pt x="5192" y="0"/>
                  </a:cubicBezTo>
                  <a:cubicBezTo>
                    <a:pt x="8059" y="0"/>
                    <a:pt x="10383" y="2324"/>
                    <a:pt x="10383" y="5191"/>
                  </a:cubicBezTo>
                  <a:close/>
                </a:path>
              </a:pathLst>
            </a:custGeom>
            <a:solidFill>
              <a:srgbClr val="1ED760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9" name="Graphic 22">
            <a:extLst>
              <a:ext uri="{FF2B5EF4-FFF2-40B4-BE49-F238E27FC236}">
                <a16:creationId xmlns:a16="http://schemas.microsoft.com/office/drawing/2014/main" id="{7DC1B064-751F-B5D5-AE98-3B9EB6F09434}"/>
              </a:ext>
            </a:extLst>
          </p:cNvPr>
          <p:cNvGrpSpPr/>
          <p:nvPr/>
        </p:nvGrpSpPr>
        <p:grpSpPr>
          <a:xfrm>
            <a:off x="5437903" y="6041514"/>
            <a:ext cx="177618" cy="141560"/>
            <a:chOff x="5595881" y="6122039"/>
            <a:chExt cx="120025" cy="95659"/>
          </a:xfrm>
          <a:solidFill>
            <a:srgbClr val="FFFFFF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E241937-8072-325C-B04D-3DAFE807D00F}"/>
                </a:ext>
              </a:extLst>
            </p:cNvPr>
            <p:cNvSpPr/>
            <p:nvPr/>
          </p:nvSpPr>
          <p:spPr>
            <a:xfrm>
              <a:off x="5595881" y="6133630"/>
              <a:ext cx="120025" cy="84068"/>
            </a:xfrm>
            <a:custGeom>
              <a:avLst/>
              <a:gdLst>
                <a:gd name="connsiteX0" fmla="*/ 99470 w 120025"/>
                <a:gd name="connsiteY0" fmla="*/ 60184 h 84068"/>
                <a:gd name="connsiteX1" fmla="*/ 96188 w 120025"/>
                <a:gd name="connsiteY1" fmla="*/ 55527 h 84068"/>
                <a:gd name="connsiteX2" fmla="*/ 98936 w 120025"/>
                <a:gd name="connsiteY2" fmla="*/ 49114 h 84068"/>
                <a:gd name="connsiteX3" fmla="*/ 105883 w 120025"/>
                <a:gd name="connsiteY3" fmla="*/ 49649 h 84068"/>
                <a:gd name="connsiteX4" fmla="*/ 118480 w 120025"/>
                <a:gd name="connsiteY4" fmla="*/ 62245 h 84068"/>
                <a:gd name="connsiteX5" fmla="*/ 118480 w 120025"/>
                <a:gd name="connsiteY5" fmla="*/ 70032 h 84068"/>
                <a:gd name="connsiteX6" fmla="*/ 105959 w 120025"/>
                <a:gd name="connsiteY6" fmla="*/ 82552 h 84068"/>
                <a:gd name="connsiteX7" fmla="*/ 97867 w 120025"/>
                <a:gd name="connsiteY7" fmla="*/ 82247 h 84068"/>
                <a:gd name="connsiteX8" fmla="*/ 97562 w 120025"/>
                <a:gd name="connsiteY8" fmla="*/ 74078 h 84068"/>
                <a:gd name="connsiteX9" fmla="*/ 99394 w 120025"/>
                <a:gd name="connsiteY9" fmla="*/ 72399 h 84068"/>
                <a:gd name="connsiteX10" fmla="*/ 99241 w 120025"/>
                <a:gd name="connsiteY10" fmla="*/ 72017 h 84068"/>
                <a:gd name="connsiteX11" fmla="*/ 92599 w 120025"/>
                <a:gd name="connsiteY11" fmla="*/ 72017 h 84068"/>
                <a:gd name="connsiteX12" fmla="*/ 79010 w 120025"/>
                <a:gd name="connsiteY12" fmla="*/ 67818 h 84068"/>
                <a:gd name="connsiteX13" fmla="*/ 73513 w 120025"/>
                <a:gd name="connsiteY13" fmla="*/ 62627 h 84068"/>
                <a:gd name="connsiteX14" fmla="*/ 37250 w 120025"/>
                <a:gd name="connsiteY14" fmla="*/ 17203 h 84068"/>
                <a:gd name="connsiteX15" fmla="*/ 26715 w 120025"/>
                <a:gd name="connsiteY15" fmla="*/ 12088 h 84068"/>
                <a:gd name="connsiteX16" fmla="*/ 6331 w 120025"/>
                <a:gd name="connsiteY16" fmla="*/ 12088 h 84068"/>
                <a:gd name="connsiteX17" fmla="*/ 376 w 120025"/>
                <a:gd name="connsiteY17" fmla="*/ 4072 h 84068"/>
                <a:gd name="connsiteX18" fmla="*/ 5797 w 120025"/>
                <a:gd name="connsiteY18" fmla="*/ 102 h 84068"/>
                <a:gd name="connsiteX19" fmla="*/ 28700 w 120025"/>
                <a:gd name="connsiteY19" fmla="*/ 102 h 84068"/>
                <a:gd name="connsiteX20" fmla="*/ 45496 w 120025"/>
                <a:gd name="connsiteY20" fmla="*/ 8423 h 84068"/>
                <a:gd name="connsiteX21" fmla="*/ 73590 w 120025"/>
                <a:gd name="connsiteY21" fmla="*/ 43465 h 84068"/>
                <a:gd name="connsiteX22" fmla="*/ 82903 w 120025"/>
                <a:gd name="connsiteY22" fmla="*/ 55069 h 84068"/>
                <a:gd name="connsiteX23" fmla="*/ 92752 w 120025"/>
                <a:gd name="connsiteY23" fmla="*/ 59878 h 84068"/>
                <a:gd name="connsiteX24" fmla="*/ 99394 w 120025"/>
                <a:gd name="connsiteY24" fmla="*/ 59878 h 8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025" h="84068">
                  <a:moveTo>
                    <a:pt x="99470" y="60184"/>
                  </a:moveTo>
                  <a:cubicBezTo>
                    <a:pt x="98020" y="58657"/>
                    <a:pt x="96569" y="57512"/>
                    <a:pt x="96188" y="55527"/>
                  </a:cubicBezTo>
                  <a:cubicBezTo>
                    <a:pt x="95729" y="53008"/>
                    <a:pt x="96721" y="50488"/>
                    <a:pt x="98936" y="49114"/>
                  </a:cubicBezTo>
                  <a:cubicBezTo>
                    <a:pt x="101150" y="47816"/>
                    <a:pt x="103974" y="47893"/>
                    <a:pt x="105883" y="49649"/>
                  </a:cubicBezTo>
                  <a:cubicBezTo>
                    <a:pt x="110158" y="53771"/>
                    <a:pt x="114357" y="57970"/>
                    <a:pt x="118480" y="62245"/>
                  </a:cubicBezTo>
                  <a:cubicBezTo>
                    <a:pt x="120541" y="64383"/>
                    <a:pt x="120541" y="67895"/>
                    <a:pt x="118480" y="70032"/>
                  </a:cubicBezTo>
                  <a:cubicBezTo>
                    <a:pt x="114357" y="74307"/>
                    <a:pt x="110234" y="78430"/>
                    <a:pt x="105959" y="82552"/>
                  </a:cubicBezTo>
                  <a:cubicBezTo>
                    <a:pt x="103669" y="84766"/>
                    <a:pt x="100005" y="84461"/>
                    <a:pt x="97867" y="82247"/>
                  </a:cubicBezTo>
                  <a:cubicBezTo>
                    <a:pt x="95653" y="80033"/>
                    <a:pt x="95500" y="76521"/>
                    <a:pt x="97562" y="74078"/>
                  </a:cubicBezTo>
                  <a:cubicBezTo>
                    <a:pt x="98096" y="73468"/>
                    <a:pt x="98783" y="72933"/>
                    <a:pt x="99394" y="72399"/>
                  </a:cubicBezTo>
                  <a:cubicBezTo>
                    <a:pt x="99394" y="72246"/>
                    <a:pt x="99317" y="72170"/>
                    <a:pt x="99241" y="72017"/>
                  </a:cubicBezTo>
                  <a:cubicBezTo>
                    <a:pt x="97027" y="72017"/>
                    <a:pt x="94813" y="72017"/>
                    <a:pt x="92599" y="72017"/>
                  </a:cubicBezTo>
                  <a:cubicBezTo>
                    <a:pt x="87637" y="72017"/>
                    <a:pt x="83133" y="70567"/>
                    <a:pt x="79010" y="67818"/>
                  </a:cubicBezTo>
                  <a:cubicBezTo>
                    <a:pt x="76872" y="66368"/>
                    <a:pt x="75117" y="64612"/>
                    <a:pt x="73513" y="62627"/>
                  </a:cubicBezTo>
                  <a:cubicBezTo>
                    <a:pt x="61451" y="47511"/>
                    <a:pt x="49313" y="32395"/>
                    <a:pt x="37250" y="17203"/>
                  </a:cubicBezTo>
                  <a:cubicBezTo>
                    <a:pt x="34502" y="13767"/>
                    <a:pt x="31143" y="12011"/>
                    <a:pt x="26715" y="12088"/>
                  </a:cubicBezTo>
                  <a:cubicBezTo>
                    <a:pt x="19920" y="12088"/>
                    <a:pt x="13126" y="12088"/>
                    <a:pt x="6331" y="12088"/>
                  </a:cubicBezTo>
                  <a:cubicBezTo>
                    <a:pt x="1827" y="12088"/>
                    <a:pt x="-1074" y="8041"/>
                    <a:pt x="376" y="4072"/>
                  </a:cubicBezTo>
                  <a:cubicBezTo>
                    <a:pt x="1217" y="1781"/>
                    <a:pt x="3354" y="102"/>
                    <a:pt x="5797" y="102"/>
                  </a:cubicBezTo>
                  <a:cubicBezTo>
                    <a:pt x="13431" y="102"/>
                    <a:pt x="21066" y="-127"/>
                    <a:pt x="28700" y="102"/>
                  </a:cubicBezTo>
                  <a:cubicBezTo>
                    <a:pt x="35495" y="331"/>
                    <a:pt x="41220" y="3156"/>
                    <a:pt x="45496" y="8423"/>
                  </a:cubicBezTo>
                  <a:cubicBezTo>
                    <a:pt x="54962" y="20027"/>
                    <a:pt x="64276" y="31784"/>
                    <a:pt x="73590" y="43465"/>
                  </a:cubicBezTo>
                  <a:cubicBezTo>
                    <a:pt x="76720" y="47358"/>
                    <a:pt x="79774" y="51175"/>
                    <a:pt x="82903" y="55069"/>
                  </a:cubicBezTo>
                  <a:cubicBezTo>
                    <a:pt x="85423" y="58199"/>
                    <a:pt x="88629" y="59878"/>
                    <a:pt x="92752" y="59878"/>
                  </a:cubicBezTo>
                  <a:cubicBezTo>
                    <a:pt x="94889" y="59878"/>
                    <a:pt x="96951" y="59878"/>
                    <a:pt x="99394" y="59878"/>
                  </a:cubicBezTo>
                  <a:close/>
                </a:path>
              </a:pathLst>
            </a:custGeom>
            <a:solidFill>
              <a:srgbClr val="FFFFFF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C4129C7-212D-CCEB-EB86-B8D60EA8A790}"/>
                </a:ext>
              </a:extLst>
            </p:cNvPr>
            <p:cNvSpPr/>
            <p:nvPr/>
          </p:nvSpPr>
          <p:spPr>
            <a:xfrm>
              <a:off x="5661751" y="6122039"/>
              <a:ext cx="54079" cy="38845"/>
            </a:xfrm>
            <a:custGeom>
              <a:avLst/>
              <a:gdLst>
                <a:gd name="connsiteX0" fmla="*/ 33217 w 54079"/>
                <a:gd name="connsiteY0" fmla="*/ 23832 h 38845"/>
                <a:gd name="connsiteX1" fmla="*/ 24591 w 54079"/>
                <a:gd name="connsiteY1" fmla="*/ 24061 h 38845"/>
                <a:gd name="connsiteX2" fmla="*/ 17033 w 54079"/>
                <a:gd name="connsiteY2" fmla="*/ 28718 h 38845"/>
                <a:gd name="connsiteX3" fmla="*/ 10773 w 54079"/>
                <a:gd name="connsiteY3" fmla="*/ 36505 h 38845"/>
                <a:gd name="connsiteX4" fmla="*/ 4360 w 54079"/>
                <a:gd name="connsiteY4" fmla="*/ 38566 h 38845"/>
                <a:gd name="connsiteX5" fmla="*/ 85 w 54079"/>
                <a:gd name="connsiteY5" fmla="*/ 33527 h 38845"/>
                <a:gd name="connsiteX6" fmla="*/ 848 w 54079"/>
                <a:gd name="connsiteY6" fmla="*/ 29939 h 38845"/>
                <a:gd name="connsiteX7" fmla="*/ 11231 w 54079"/>
                <a:gd name="connsiteY7" fmla="*/ 17572 h 38845"/>
                <a:gd name="connsiteX8" fmla="*/ 26500 w 54079"/>
                <a:gd name="connsiteY8" fmla="*/ 11922 h 38845"/>
                <a:gd name="connsiteX9" fmla="*/ 33447 w 54079"/>
                <a:gd name="connsiteY9" fmla="*/ 11617 h 38845"/>
                <a:gd name="connsiteX10" fmla="*/ 31767 w 54079"/>
                <a:gd name="connsiteY10" fmla="*/ 10090 h 38845"/>
                <a:gd name="connsiteX11" fmla="*/ 31920 w 54079"/>
                <a:gd name="connsiteY11" fmla="*/ 1768 h 38845"/>
                <a:gd name="connsiteX12" fmla="*/ 40165 w 54079"/>
                <a:gd name="connsiteY12" fmla="*/ 1616 h 38845"/>
                <a:gd name="connsiteX13" fmla="*/ 52456 w 54079"/>
                <a:gd name="connsiteY13" fmla="*/ 13907 h 38845"/>
                <a:gd name="connsiteX14" fmla="*/ 52380 w 54079"/>
                <a:gd name="connsiteY14" fmla="*/ 21999 h 38845"/>
                <a:gd name="connsiteX15" fmla="*/ 40089 w 54079"/>
                <a:gd name="connsiteY15" fmla="*/ 34291 h 38845"/>
                <a:gd name="connsiteX16" fmla="*/ 31767 w 54079"/>
                <a:gd name="connsiteY16" fmla="*/ 34138 h 38845"/>
                <a:gd name="connsiteX17" fmla="*/ 31767 w 54079"/>
                <a:gd name="connsiteY17" fmla="*/ 25817 h 38845"/>
                <a:gd name="connsiteX18" fmla="*/ 33370 w 54079"/>
                <a:gd name="connsiteY18" fmla="*/ 24290 h 38845"/>
                <a:gd name="connsiteX19" fmla="*/ 33294 w 54079"/>
                <a:gd name="connsiteY19" fmla="*/ 23908 h 3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79" h="38845">
                  <a:moveTo>
                    <a:pt x="33217" y="23832"/>
                  </a:moveTo>
                  <a:cubicBezTo>
                    <a:pt x="30317" y="23908"/>
                    <a:pt x="27416" y="23603"/>
                    <a:pt x="24591" y="24061"/>
                  </a:cubicBezTo>
                  <a:cubicBezTo>
                    <a:pt x="21461" y="24519"/>
                    <a:pt x="19018" y="26275"/>
                    <a:pt x="17033" y="28718"/>
                  </a:cubicBezTo>
                  <a:cubicBezTo>
                    <a:pt x="14972" y="31313"/>
                    <a:pt x="12910" y="33909"/>
                    <a:pt x="10773" y="36505"/>
                  </a:cubicBezTo>
                  <a:cubicBezTo>
                    <a:pt x="9093" y="38490"/>
                    <a:pt x="6956" y="39329"/>
                    <a:pt x="4360" y="38566"/>
                  </a:cubicBezTo>
                  <a:cubicBezTo>
                    <a:pt x="1841" y="37802"/>
                    <a:pt x="466" y="36047"/>
                    <a:pt x="85" y="33527"/>
                  </a:cubicBezTo>
                  <a:cubicBezTo>
                    <a:pt x="-144" y="32229"/>
                    <a:pt x="85" y="30932"/>
                    <a:pt x="848" y="29939"/>
                  </a:cubicBezTo>
                  <a:cubicBezTo>
                    <a:pt x="4131" y="25664"/>
                    <a:pt x="7108" y="21160"/>
                    <a:pt x="11231" y="17572"/>
                  </a:cubicBezTo>
                  <a:cubicBezTo>
                    <a:pt x="15582" y="13754"/>
                    <a:pt x="20774" y="11922"/>
                    <a:pt x="26500" y="11922"/>
                  </a:cubicBezTo>
                  <a:cubicBezTo>
                    <a:pt x="28714" y="11922"/>
                    <a:pt x="31004" y="11922"/>
                    <a:pt x="33447" y="11617"/>
                  </a:cubicBezTo>
                  <a:cubicBezTo>
                    <a:pt x="32912" y="11082"/>
                    <a:pt x="32301" y="10624"/>
                    <a:pt x="31767" y="10090"/>
                  </a:cubicBezTo>
                  <a:cubicBezTo>
                    <a:pt x="29477" y="7647"/>
                    <a:pt x="29553" y="4059"/>
                    <a:pt x="31920" y="1768"/>
                  </a:cubicBezTo>
                  <a:cubicBezTo>
                    <a:pt x="34134" y="-445"/>
                    <a:pt x="37798" y="-675"/>
                    <a:pt x="40165" y="1616"/>
                  </a:cubicBezTo>
                  <a:cubicBezTo>
                    <a:pt x="44364" y="5662"/>
                    <a:pt x="48410" y="9785"/>
                    <a:pt x="52456" y="13907"/>
                  </a:cubicBezTo>
                  <a:cubicBezTo>
                    <a:pt x="54670" y="16197"/>
                    <a:pt x="54594" y="19709"/>
                    <a:pt x="52380" y="21999"/>
                  </a:cubicBezTo>
                  <a:cubicBezTo>
                    <a:pt x="48334" y="26122"/>
                    <a:pt x="44211" y="30244"/>
                    <a:pt x="40089" y="34291"/>
                  </a:cubicBezTo>
                  <a:cubicBezTo>
                    <a:pt x="37722" y="36581"/>
                    <a:pt x="33981" y="36428"/>
                    <a:pt x="31767" y="34138"/>
                  </a:cubicBezTo>
                  <a:cubicBezTo>
                    <a:pt x="29477" y="31848"/>
                    <a:pt x="29477" y="28183"/>
                    <a:pt x="31767" y="25817"/>
                  </a:cubicBezTo>
                  <a:cubicBezTo>
                    <a:pt x="32301" y="25282"/>
                    <a:pt x="32836" y="24824"/>
                    <a:pt x="33370" y="24290"/>
                  </a:cubicBezTo>
                  <a:cubicBezTo>
                    <a:pt x="33370" y="24137"/>
                    <a:pt x="33370" y="24061"/>
                    <a:pt x="33294" y="23908"/>
                  </a:cubicBezTo>
                  <a:close/>
                </a:path>
              </a:pathLst>
            </a:custGeom>
            <a:solidFill>
              <a:srgbClr val="FFFFFF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AC81830-D74D-B6E1-131C-224BB938C8D3}"/>
                </a:ext>
              </a:extLst>
            </p:cNvPr>
            <p:cNvSpPr/>
            <p:nvPr/>
          </p:nvSpPr>
          <p:spPr>
            <a:xfrm>
              <a:off x="5596028" y="6178543"/>
              <a:ext cx="53998" cy="27257"/>
            </a:xfrm>
            <a:custGeom>
              <a:avLst/>
              <a:gdLst>
                <a:gd name="connsiteX0" fmla="*/ 17254 w 53998"/>
                <a:gd name="connsiteY0" fmla="*/ 27257 h 27257"/>
                <a:gd name="connsiteX1" fmla="*/ 6337 w 53998"/>
                <a:gd name="connsiteY1" fmla="*/ 27257 h 27257"/>
                <a:gd name="connsiteX2" fmla="*/ 0 w 53998"/>
                <a:gd name="connsiteY2" fmla="*/ 21226 h 27257"/>
                <a:gd name="connsiteX3" fmla="*/ 6413 w 53998"/>
                <a:gd name="connsiteY3" fmla="*/ 15195 h 27257"/>
                <a:gd name="connsiteX4" fmla="*/ 26338 w 53998"/>
                <a:gd name="connsiteY4" fmla="*/ 15195 h 27257"/>
                <a:gd name="connsiteX5" fmla="*/ 37332 w 53998"/>
                <a:gd name="connsiteY5" fmla="*/ 9851 h 27257"/>
                <a:gd name="connsiteX6" fmla="*/ 43592 w 53998"/>
                <a:gd name="connsiteY6" fmla="*/ 2064 h 27257"/>
                <a:gd name="connsiteX7" fmla="*/ 50463 w 53998"/>
                <a:gd name="connsiteY7" fmla="*/ 537 h 27257"/>
                <a:gd name="connsiteX8" fmla="*/ 53975 w 53998"/>
                <a:gd name="connsiteY8" fmla="*/ 6568 h 27257"/>
                <a:gd name="connsiteX9" fmla="*/ 52676 w 53998"/>
                <a:gd name="connsiteY9" fmla="*/ 9775 h 27257"/>
                <a:gd name="connsiteX10" fmla="*/ 45348 w 53998"/>
                <a:gd name="connsiteY10" fmla="*/ 18860 h 27257"/>
                <a:gd name="connsiteX11" fmla="*/ 27636 w 53998"/>
                <a:gd name="connsiteY11" fmla="*/ 27181 h 27257"/>
                <a:gd name="connsiteX12" fmla="*/ 17254 w 53998"/>
                <a:gd name="connsiteY12" fmla="*/ 27181 h 27257"/>
                <a:gd name="connsiteX13" fmla="*/ 17254 w 53998"/>
                <a:gd name="connsiteY13" fmla="*/ 27181 h 2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98" h="27257">
                  <a:moveTo>
                    <a:pt x="17254" y="27257"/>
                  </a:moveTo>
                  <a:cubicBezTo>
                    <a:pt x="13589" y="27257"/>
                    <a:pt x="9925" y="27257"/>
                    <a:pt x="6337" y="27257"/>
                  </a:cubicBezTo>
                  <a:cubicBezTo>
                    <a:pt x="2595" y="27257"/>
                    <a:pt x="0" y="24738"/>
                    <a:pt x="0" y="21226"/>
                  </a:cubicBezTo>
                  <a:cubicBezTo>
                    <a:pt x="0" y="17714"/>
                    <a:pt x="2595" y="15271"/>
                    <a:pt x="6413" y="15195"/>
                  </a:cubicBezTo>
                  <a:cubicBezTo>
                    <a:pt x="13054" y="15195"/>
                    <a:pt x="19697" y="15119"/>
                    <a:pt x="26338" y="15195"/>
                  </a:cubicBezTo>
                  <a:cubicBezTo>
                    <a:pt x="30995" y="15195"/>
                    <a:pt x="34583" y="13516"/>
                    <a:pt x="37332" y="9851"/>
                  </a:cubicBezTo>
                  <a:cubicBezTo>
                    <a:pt x="39316" y="7179"/>
                    <a:pt x="41454" y="4583"/>
                    <a:pt x="43592" y="2064"/>
                  </a:cubicBezTo>
                  <a:cubicBezTo>
                    <a:pt x="45348" y="3"/>
                    <a:pt x="48096" y="-532"/>
                    <a:pt x="50463" y="537"/>
                  </a:cubicBezTo>
                  <a:cubicBezTo>
                    <a:pt x="52753" y="1606"/>
                    <a:pt x="54203" y="3896"/>
                    <a:pt x="53975" y="6568"/>
                  </a:cubicBezTo>
                  <a:cubicBezTo>
                    <a:pt x="53898" y="7790"/>
                    <a:pt x="53440" y="8859"/>
                    <a:pt x="52676" y="9775"/>
                  </a:cubicBezTo>
                  <a:cubicBezTo>
                    <a:pt x="50234" y="12829"/>
                    <a:pt x="47867" y="15882"/>
                    <a:pt x="45348" y="18860"/>
                  </a:cubicBezTo>
                  <a:cubicBezTo>
                    <a:pt x="40691" y="24280"/>
                    <a:pt x="34736" y="27028"/>
                    <a:pt x="27636" y="27181"/>
                  </a:cubicBezTo>
                  <a:cubicBezTo>
                    <a:pt x="24201" y="27257"/>
                    <a:pt x="20689" y="27181"/>
                    <a:pt x="17254" y="27181"/>
                  </a:cubicBezTo>
                  <a:lnTo>
                    <a:pt x="17254" y="27181"/>
                  </a:lnTo>
                  <a:close/>
                </a:path>
              </a:pathLst>
            </a:custGeom>
            <a:solidFill>
              <a:srgbClr val="FFFFFF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7" name="Graphic 22">
            <a:extLst>
              <a:ext uri="{FF2B5EF4-FFF2-40B4-BE49-F238E27FC236}">
                <a16:creationId xmlns:a16="http://schemas.microsoft.com/office/drawing/2014/main" id="{C2CC0809-C5EB-FE4D-4C59-2D302EB0E8E0}"/>
              </a:ext>
            </a:extLst>
          </p:cNvPr>
          <p:cNvGrpSpPr/>
          <p:nvPr/>
        </p:nvGrpSpPr>
        <p:grpSpPr>
          <a:xfrm>
            <a:off x="9844023" y="6195366"/>
            <a:ext cx="167139" cy="169505"/>
            <a:chOff x="9752405" y="6195366"/>
            <a:chExt cx="167139" cy="169505"/>
          </a:xfrm>
          <a:noFill/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0E72D3F-2763-B90B-02C5-3AB9DDC0A444}"/>
                </a:ext>
              </a:extLst>
            </p:cNvPr>
            <p:cNvSpPr/>
            <p:nvPr/>
          </p:nvSpPr>
          <p:spPr>
            <a:xfrm>
              <a:off x="9752405" y="6248018"/>
              <a:ext cx="115632" cy="116854"/>
            </a:xfrm>
            <a:custGeom>
              <a:avLst/>
              <a:gdLst>
                <a:gd name="connsiteX0" fmla="*/ 75476 w 115632"/>
                <a:gd name="connsiteY0" fmla="*/ 0 h 116854"/>
                <a:gd name="connsiteX1" fmla="*/ 5851 w 115632"/>
                <a:gd name="connsiteY1" fmla="*/ 78252 h 116854"/>
                <a:gd name="connsiteX2" fmla="*/ 6233 w 115632"/>
                <a:gd name="connsiteY2" fmla="*/ 107415 h 116854"/>
                <a:gd name="connsiteX3" fmla="*/ 9898 w 115632"/>
                <a:gd name="connsiteY3" fmla="*/ 111003 h 116854"/>
                <a:gd name="connsiteX4" fmla="*/ 39061 w 115632"/>
                <a:gd name="connsiteY4" fmla="*/ 110621 h 116854"/>
                <a:gd name="connsiteX5" fmla="*/ 115633 w 115632"/>
                <a:gd name="connsiteY5" fmla="*/ 39164 h 116854"/>
                <a:gd name="connsiteX6" fmla="*/ 88913 w 115632"/>
                <a:gd name="connsiteY6" fmla="*/ 26415 h 116854"/>
                <a:gd name="connsiteX7" fmla="*/ 75553 w 115632"/>
                <a:gd name="connsiteY7" fmla="*/ 0 h 11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632" h="116854">
                  <a:moveTo>
                    <a:pt x="75476" y="0"/>
                  </a:moveTo>
                  <a:lnTo>
                    <a:pt x="5851" y="78252"/>
                  </a:lnTo>
                  <a:cubicBezTo>
                    <a:pt x="-2088" y="86344"/>
                    <a:pt x="-1936" y="99475"/>
                    <a:pt x="6233" y="107415"/>
                  </a:cubicBezTo>
                  <a:lnTo>
                    <a:pt x="9898" y="111003"/>
                  </a:lnTo>
                  <a:cubicBezTo>
                    <a:pt x="17990" y="118943"/>
                    <a:pt x="31121" y="118790"/>
                    <a:pt x="39061" y="110621"/>
                  </a:cubicBezTo>
                  <a:lnTo>
                    <a:pt x="115633" y="39164"/>
                  </a:lnTo>
                  <a:cubicBezTo>
                    <a:pt x="105937" y="38019"/>
                    <a:pt x="96471" y="33820"/>
                    <a:pt x="88913" y="26415"/>
                  </a:cubicBezTo>
                  <a:cubicBezTo>
                    <a:pt x="81355" y="19009"/>
                    <a:pt x="76927" y="9696"/>
                    <a:pt x="75553" y="0"/>
                  </a:cubicBezTo>
                  <a:close/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39A5FAB-DBEF-DFF6-5367-927B5D71CDEA}"/>
                </a:ext>
              </a:extLst>
            </p:cNvPr>
            <p:cNvSpPr/>
            <p:nvPr/>
          </p:nvSpPr>
          <p:spPr>
            <a:xfrm>
              <a:off x="9827403" y="6195366"/>
              <a:ext cx="92141" cy="92134"/>
            </a:xfrm>
            <a:custGeom>
              <a:avLst/>
              <a:gdLst>
                <a:gd name="connsiteX0" fmla="*/ 78272 w 92141"/>
                <a:gd name="connsiteY0" fmla="*/ 13106 h 92134"/>
                <a:gd name="connsiteX1" fmla="*/ 13075 w 92141"/>
                <a:gd name="connsiteY1" fmla="*/ 13869 h 92134"/>
                <a:gd name="connsiteX2" fmla="*/ 478 w 92141"/>
                <a:gd name="connsiteY2" fmla="*/ 52652 h 92134"/>
                <a:gd name="connsiteX3" fmla="*/ 13838 w 92141"/>
                <a:gd name="connsiteY3" fmla="*/ 79066 h 92134"/>
                <a:gd name="connsiteX4" fmla="*/ 40558 w 92141"/>
                <a:gd name="connsiteY4" fmla="*/ 91816 h 92134"/>
                <a:gd name="connsiteX5" fmla="*/ 79035 w 92141"/>
                <a:gd name="connsiteY5" fmla="*/ 78303 h 92134"/>
                <a:gd name="connsiteX6" fmla="*/ 78272 w 92141"/>
                <a:gd name="connsiteY6" fmla="*/ 13106 h 9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141" h="92134">
                  <a:moveTo>
                    <a:pt x="78272" y="13106"/>
                  </a:moveTo>
                  <a:cubicBezTo>
                    <a:pt x="60026" y="-4682"/>
                    <a:pt x="30863" y="-4300"/>
                    <a:pt x="13075" y="13869"/>
                  </a:cubicBezTo>
                  <a:cubicBezTo>
                    <a:pt x="2692" y="24557"/>
                    <a:pt x="-1507" y="38910"/>
                    <a:pt x="478" y="52652"/>
                  </a:cubicBezTo>
                  <a:cubicBezTo>
                    <a:pt x="1852" y="62347"/>
                    <a:pt x="6280" y="71661"/>
                    <a:pt x="13838" y="79066"/>
                  </a:cubicBezTo>
                  <a:cubicBezTo>
                    <a:pt x="21396" y="86472"/>
                    <a:pt x="30863" y="90670"/>
                    <a:pt x="40558" y="91816"/>
                  </a:cubicBezTo>
                  <a:cubicBezTo>
                    <a:pt x="54300" y="93419"/>
                    <a:pt x="68576" y="88991"/>
                    <a:pt x="79035" y="78303"/>
                  </a:cubicBezTo>
                  <a:cubicBezTo>
                    <a:pt x="96823" y="60057"/>
                    <a:pt x="96442" y="30894"/>
                    <a:pt x="78272" y="13106"/>
                  </a:cubicBezTo>
                  <a:close/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8" name="Graphic 22">
            <a:extLst>
              <a:ext uri="{FF2B5EF4-FFF2-40B4-BE49-F238E27FC236}">
                <a16:creationId xmlns:a16="http://schemas.microsoft.com/office/drawing/2014/main" id="{2B186AF0-9659-DE34-187A-0739D3E9F466}"/>
              </a:ext>
            </a:extLst>
          </p:cNvPr>
          <p:cNvGrpSpPr/>
          <p:nvPr/>
        </p:nvGrpSpPr>
        <p:grpSpPr>
          <a:xfrm>
            <a:off x="10246401" y="6212824"/>
            <a:ext cx="200782" cy="134592"/>
            <a:chOff x="10154783" y="6212824"/>
            <a:chExt cx="200782" cy="134592"/>
          </a:xfrm>
          <a:noFill/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EA6EF92-60FB-93E5-B1FF-C1E5D2FC1DA3}"/>
                </a:ext>
              </a:extLst>
            </p:cNvPr>
            <p:cNvSpPr/>
            <p:nvPr/>
          </p:nvSpPr>
          <p:spPr>
            <a:xfrm>
              <a:off x="10154783" y="6212824"/>
              <a:ext cx="200782" cy="35423"/>
            </a:xfrm>
            <a:custGeom>
              <a:avLst/>
              <a:gdLst>
                <a:gd name="connsiteX0" fmla="*/ 183071 w 200782"/>
                <a:gd name="connsiteY0" fmla="*/ 0 h 35423"/>
                <a:gd name="connsiteX1" fmla="*/ 200782 w 200782"/>
                <a:gd name="connsiteY1" fmla="*/ 17712 h 35423"/>
                <a:gd name="connsiteX2" fmla="*/ 200782 w 200782"/>
                <a:gd name="connsiteY2" fmla="*/ 17712 h 35423"/>
                <a:gd name="connsiteX3" fmla="*/ 183071 w 200782"/>
                <a:gd name="connsiteY3" fmla="*/ 35423 h 35423"/>
                <a:gd name="connsiteX4" fmla="*/ 17711 w 200782"/>
                <a:gd name="connsiteY4" fmla="*/ 35423 h 35423"/>
                <a:gd name="connsiteX5" fmla="*/ 0 w 200782"/>
                <a:gd name="connsiteY5" fmla="*/ 17712 h 35423"/>
                <a:gd name="connsiteX6" fmla="*/ 0 w 200782"/>
                <a:gd name="connsiteY6" fmla="*/ 17712 h 35423"/>
                <a:gd name="connsiteX7" fmla="*/ 17711 w 200782"/>
                <a:gd name="connsiteY7" fmla="*/ 0 h 3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82" h="35423">
                  <a:moveTo>
                    <a:pt x="183071" y="0"/>
                  </a:moveTo>
                  <a:cubicBezTo>
                    <a:pt x="192852" y="0"/>
                    <a:pt x="200782" y="7930"/>
                    <a:pt x="200782" y="17712"/>
                  </a:cubicBezTo>
                  <a:lnTo>
                    <a:pt x="200782" y="17712"/>
                  </a:lnTo>
                  <a:cubicBezTo>
                    <a:pt x="200782" y="27493"/>
                    <a:pt x="192852" y="35423"/>
                    <a:pt x="183071" y="35423"/>
                  </a:cubicBezTo>
                  <a:lnTo>
                    <a:pt x="17711" y="35423"/>
                  </a:lnTo>
                  <a:cubicBezTo>
                    <a:pt x="7930" y="35423"/>
                    <a:pt x="0" y="27493"/>
                    <a:pt x="0" y="17712"/>
                  </a:cubicBezTo>
                  <a:lnTo>
                    <a:pt x="0" y="17712"/>
                  </a:lnTo>
                  <a:cubicBezTo>
                    <a:pt x="0" y="7930"/>
                    <a:pt x="7930" y="0"/>
                    <a:pt x="17711" y="0"/>
                  </a:cubicBezTo>
                  <a:close/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B5CC66F-36AF-15E5-7ECC-FDF0F31A3268}"/>
                </a:ext>
              </a:extLst>
            </p:cNvPr>
            <p:cNvSpPr/>
            <p:nvPr/>
          </p:nvSpPr>
          <p:spPr>
            <a:xfrm>
              <a:off x="10154783" y="6302527"/>
              <a:ext cx="200782" cy="7634"/>
            </a:xfrm>
            <a:custGeom>
              <a:avLst/>
              <a:gdLst>
                <a:gd name="connsiteX0" fmla="*/ 0 w 200782"/>
                <a:gd name="connsiteY0" fmla="*/ 0 h 7634"/>
                <a:gd name="connsiteX1" fmla="*/ 200782 w 200782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782" h="7634">
                  <a:moveTo>
                    <a:pt x="0" y="0"/>
                  </a:moveTo>
                  <a:lnTo>
                    <a:pt x="200782" y="0"/>
                  </a:lnTo>
                </a:path>
              </a:pathLst>
            </a:custGeom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33E77B-B3E9-CBC2-99BC-4A2F15B16095}"/>
                </a:ext>
              </a:extLst>
            </p:cNvPr>
            <p:cNvSpPr/>
            <p:nvPr/>
          </p:nvSpPr>
          <p:spPr>
            <a:xfrm>
              <a:off x="10154783" y="6347417"/>
              <a:ext cx="200782" cy="7634"/>
            </a:xfrm>
            <a:custGeom>
              <a:avLst/>
              <a:gdLst>
                <a:gd name="connsiteX0" fmla="*/ 0 w 200782"/>
                <a:gd name="connsiteY0" fmla="*/ 0 h 7634"/>
                <a:gd name="connsiteX1" fmla="*/ 200782 w 200782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782" h="7634">
                  <a:moveTo>
                    <a:pt x="0" y="0"/>
                  </a:moveTo>
                  <a:lnTo>
                    <a:pt x="200782" y="0"/>
                  </a:lnTo>
                </a:path>
              </a:pathLst>
            </a:custGeom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2" name="Graphic 22">
            <a:extLst>
              <a:ext uri="{FF2B5EF4-FFF2-40B4-BE49-F238E27FC236}">
                <a16:creationId xmlns:a16="http://schemas.microsoft.com/office/drawing/2014/main" id="{2BE2AB2F-E7A8-E0E4-226F-2C8B453AB524}"/>
              </a:ext>
            </a:extLst>
          </p:cNvPr>
          <p:cNvGrpSpPr/>
          <p:nvPr/>
        </p:nvGrpSpPr>
        <p:grpSpPr>
          <a:xfrm>
            <a:off x="10818745" y="6205799"/>
            <a:ext cx="75350" cy="150701"/>
            <a:chOff x="10727127" y="6205800"/>
            <a:chExt cx="75350" cy="150701"/>
          </a:xfrm>
          <a:noFill/>
        </p:grpSpPr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3054A5B-34A1-72E0-C28E-EB4D26DEC857}"/>
                </a:ext>
              </a:extLst>
            </p:cNvPr>
            <p:cNvSpPr/>
            <p:nvPr/>
          </p:nvSpPr>
          <p:spPr>
            <a:xfrm>
              <a:off x="10727127" y="6205800"/>
              <a:ext cx="75350" cy="150701"/>
            </a:xfrm>
            <a:custGeom>
              <a:avLst/>
              <a:gdLst>
                <a:gd name="connsiteX0" fmla="*/ 0 w 75350"/>
                <a:gd name="connsiteY0" fmla="*/ 0 h 150701"/>
                <a:gd name="connsiteX1" fmla="*/ 75351 w 75350"/>
                <a:gd name="connsiteY1" fmla="*/ 75351 h 150701"/>
                <a:gd name="connsiteX2" fmla="*/ 0 w 75350"/>
                <a:gd name="connsiteY2" fmla="*/ 150701 h 15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50" h="150701">
                  <a:moveTo>
                    <a:pt x="0" y="0"/>
                  </a:moveTo>
                  <a:cubicBezTo>
                    <a:pt x="41607" y="0"/>
                    <a:pt x="75351" y="33744"/>
                    <a:pt x="75351" y="75351"/>
                  </a:cubicBezTo>
                  <a:cubicBezTo>
                    <a:pt x="75351" y="116958"/>
                    <a:pt x="41607" y="150701"/>
                    <a:pt x="0" y="150701"/>
                  </a:cubicBezTo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76056CF-9257-10EC-7CDA-C1BB0FE47D44}"/>
                </a:ext>
              </a:extLst>
            </p:cNvPr>
            <p:cNvSpPr/>
            <p:nvPr/>
          </p:nvSpPr>
          <p:spPr>
            <a:xfrm>
              <a:off x="10727127" y="6236032"/>
              <a:ext cx="45119" cy="90237"/>
            </a:xfrm>
            <a:custGeom>
              <a:avLst/>
              <a:gdLst>
                <a:gd name="connsiteX0" fmla="*/ 0 w 45119"/>
                <a:gd name="connsiteY0" fmla="*/ 0 h 90237"/>
                <a:gd name="connsiteX1" fmla="*/ 45119 w 45119"/>
                <a:gd name="connsiteY1" fmla="*/ 45119 h 90237"/>
                <a:gd name="connsiteX2" fmla="*/ 0 w 45119"/>
                <a:gd name="connsiteY2" fmla="*/ 90238 h 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19" h="90237">
                  <a:moveTo>
                    <a:pt x="0" y="0"/>
                  </a:moveTo>
                  <a:cubicBezTo>
                    <a:pt x="24888" y="0"/>
                    <a:pt x="45119" y="20155"/>
                    <a:pt x="45119" y="45119"/>
                  </a:cubicBezTo>
                  <a:cubicBezTo>
                    <a:pt x="45119" y="70083"/>
                    <a:pt x="24964" y="90238"/>
                    <a:pt x="0" y="90238"/>
                  </a:cubicBezTo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6" name="Graphic 22">
            <a:extLst>
              <a:ext uri="{FF2B5EF4-FFF2-40B4-BE49-F238E27FC236}">
                <a16:creationId xmlns:a16="http://schemas.microsoft.com/office/drawing/2014/main" id="{385BF348-D130-6AFE-9C03-411722F54EE1}"/>
              </a:ext>
            </a:extLst>
          </p:cNvPr>
          <p:cNvGrpSpPr/>
          <p:nvPr/>
        </p:nvGrpSpPr>
        <p:grpSpPr>
          <a:xfrm>
            <a:off x="11050447" y="6302527"/>
            <a:ext cx="725717" cy="7634"/>
            <a:chOff x="10958829" y="6302527"/>
            <a:chExt cx="725717" cy="7634"/>
          </a:xfrm>
        </p:grpSpPr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A90F580-F742-5433-2050-50F824095147}"/>
                </a:ext>
              </a:extLst>
            </p:cNvPr>
            <p:cNvSpPr/>
            <p:nvPr/>
          </p:nvSpPr>
          <p:spPr>
            <a:xfrm>
              <a:off x="10958829" y="6302527"/>
              <a:ext cx="725717" cy="7634"/>
            </a:xfrm>
            <a:custGeom>
              <a:avLst/>
              <a:gdLst>
                <a:gd name="connsiteX0" fmla="*/ 0 w 725717"/>
                <a:gd name="connsiteY0" fmla="*/ 0 h 7634"/>
                <a:gd name="connsiteX1" fmla="*/ 725718 w 725717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717" h="7634">
                  <a:moveTo>
                    <a:pt x="0" y="0"/>
                  </a:moveTo>
                  <a:lnTo>
                    <a:pt x="725718" y="0"/>
                  </a:lnTo>
                </a:path>
              </a:pathLst>
            </a:custGeom>
            <a:ln w="22903" cap="rnd">
              <a:solidFill>
                <a:srgbClr val="A3A3A3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DE69317-F0A5-46B8-682F-2AC4EB2F9B53}"/>
                </a:ext>
              </a:extLst>
            </p:cNvPr>
            <p:cNvSpPr/>
            <p:nvPr/>
          </p:nvSpPr>
          <p:spPr>
            <a:xfrm>
              <a:off x="10958829" y="6302527"/>
              <a:ext cx="609829" cy="7634"/>
            </a:xfrm>
            <a:custGeom>
              <a:avLst/>
              <a:gdLst>
                <a:gd name="connsiteX0" fmla="*/ 0 w 609829"/>
                <a:gd name="connsiteY0" fmla="*/ 0 h 7634"/>
                <a:gd name="connsiteX1" fmla="*/ 609829 w 609829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9829" h="7634">
                  <a:moveTo>
                    <a:pt x="0" y="0"/>
                  </a:moveTo>
                  <a:lnTo>
                    <a:pt x="609829" y="0"/>
                  </a:lnTo>
                </a:path>
              </a:pathLst>
            </a:custGeom>
            <a:ln w="2290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4" name="Graphic 153">
            <a:extLst>
              <a:ext uri="{FF2B5EF4-FFF2-40B4-BE49-F238E27FC236}">
                <a16:creationId xmlns:a16="http://schemas.microsoft.com/office/drawing/2014/main" id="{9C8D998C-CF4B-E90B-5C51-374F7AAB0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4019" y="6166835"/>
            <a:ext cx="157675" cy="228629"/>
          </a:xfrm>
          <a:prstGeom prst="rect">
            <a:avLst/>
          </a:prstGeom>
        </p:spPr>
      </p:pic>
      <p:pic>
        <p:nvPicPr>
          <p:cNvPr id="157" name="Picture Placeholder 156">
            <a:extLst>
              <a:ext uri="{FF2B5EF4-FFF2-40B4-BE49-F238E27FC236}">
                <a16:creationId xmlns:a16="http://schemas.microsoft.com/office/drawing/2014/main" id="{C24F1819-70E8-7961-1322-5BCAD65551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76945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31A32"/>
            </a:gs>
            <a:gs pos="73000">
              <a:srgbClr val="12121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6D8E5ACC-26DE-243B-180E-E19057A9EB34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62" name="Oval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0EBFF13-875A-B852-A718-B8CEA4E2E071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DDB0EE0-9A9B-05EC-09CB-85DDD46723E8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1D2690-EA4E-562F-8571-7A8695694CC3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69" name="Oval 6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F2D5675-C11D-BD91-9CB3-90C4F1728675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D144AEC-A397-5B36-7EA8-6D96609E4671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216686" y="1907750"/>
            <a:ext cx="28777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Objective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095AF2-61C9-1041-3696-ACBFFF80D98F}"/>
              </a:ext>
            </a:extLst>
          </p:cNvPr>
          <p:cNvSpPr txBox="1"/>
          <p:nvPr/>
        </p:nvSpPr>
        <p:spPr>
          <a:xfrm>
            <a:off x="3216685" y="2584707"/>
            <a:ext cx="8575264" cy="199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The objective of this project is to analyze </a:t>
            </a:r>
            <a:r>
              <a:rPr lang="en-US" sz="1400" b="1" i="0" dirty="0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Spotify's</a:t>
            </a:r>
            <a:r>
              <a:rPr lang="en-US" sz="14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data to discover trends and patterns with the aim of developing valuable insights from our findings, and then, make data driven recommendations.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B4B5B2"/>
              </a:solidFill>
              <a:latin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The dataset includes </a:t>
            </a:r>
            <a:r>
              <a:rPr lang="en-US" sz="1400" b="1" i="0" dirty="0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1 Million songs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Date range from </a:t>
            </a:r>
            <a:r>
              <a:rPr lang="en-US" sz="1400" b="1" i="0" dirty="0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2000 to 2023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Total of </a:t>
            </a:r>
            <a:r>
              <a:rPr lang="en-US" sz="1400" b="1" i="0" dirty="0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61,445 unique artists</a:t>
            </a:r>
            <a:r>
              <a:rPr lang="en-US" sz="1400" b="0" i="0" dirty="0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4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and </a:t>
            </a:r>
            <a:r>
              <a:rPr lang="en-US" sz="1400" b="1" i="0" dirty="0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82 genres</a:t>
            </a:r>
          </a:p>
        </p:txBody>
      </p:sp>
      <p:pic>
        <p:nvPicPr>
          <p:cNvPr id="26" name="Picture Placeholder 106">
            <a:extLst>
              <a:ext uri="{FF2B5EF4-FFF2-40B4-BE49-F238E27FC236}">
                <a16:creationId xmlns:a16="http://schemas.microsoft.com/office/drawing/2014/main" id="{1CB2BB30-3177-11E6-87CB-01884288A8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" r="278"/>
          <a:stretch/>
        </p:blipFill>
        <p:spPr>
          <a:xfrm>
            <a:off x="8319920" y="5337524"/>
            <a:ext cx="1870368" cy="1053266"/>
          </a:xfrm>
          <a:prstGeom prst="roundRect">
            <a:avLst/>
          </a:prstGeom>
        </p:spPr>
      </p:pic>
      <p:pic>
        <p:nvPicPr>
          <p:cNvPr id="30" name="Picture Placeholder 123">
            <a:extLst>
              <a:ext uri="{FF2B5EF4-FFF2-40B4-BE49-F238E27FC236}">
                <a16:creationId xmlns:a16="http://schemas.microsoft.com/office/drawing/2014/main" id="{25DD78BB-EE69-28A3-4B9E-08EA80124FD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5" r="22325"/>
          <a:stretch/>
        </p:blipFill>
        <p:spPr>
          <a:xfrm>
            <a:off x="10444905" y="3958031"/>
            <a:ext cx="1347044" cy="2433718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pic>
        <p:nvPicPr>
          <p:cNvPr id="31" name="Picture Placeholder 102">
            <a:extLst>
              <a:ext uri="{FF2B5EF4-FFF2-40B4-BE49-F238E27FC236}">
                <a16:creationId xmlns:a16="http://schemas.microsoft.com/office/drawing/2014/main" id="{CA646510-84E5-AEC0-ADEE-923200FCAB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7" r="5647"/>
          <a:stretch/>
        </p:blipFill>
        <p:spPr>
          <a:xfrm>
            <a:off x="4815800" y="5315965"/>
            <a:ext cx="1696871" cy="1074825"/>
          </a:xfrm>
          <a:prstGeom prst="roundRect">
            <a:avLst/>
          </a:prstGeom>
        </p:spPr>
      </p:pic>
      <p:pic>
        <p:nvPicPr>
          <p:cNvPr id="32" name="Picture Placeholder 141">
            <a:extLst>
              <a:ext uri="{FF2B5EF4-FFF2-40B4-BE49-F238E27FC236}">
                <a16:creationId xmlns:a16="http://schemas.microsoft.com/office/drawing/2014/main" id="{056C3E99-FD5C-9419-858A-43F2490C967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2" r="10212"/>
          <a:stretch/>
        </p:blipFill>
        <p:spPr>
          <a:xfrm>
            <a:off x="3354585" y="4863718"/>
            <a:ext cx="1206598" cy="1516293"/>
          </a:xfrm>
          <a:prstGeom prst="roundRect">
            <a:avLst/>
          </a:prstGeom>
        </p:spPr>
      </p:pic>
      <p:pic>
        <p:nvPicPr>
          <p:cNvPr id="36" name="Picture Placeholder 102">
            <a:extLst>
              <a:ext uri="{FF2B5EF4-FFF2-40B4-BE49-F238E27FC236}">
                <a16:creationId xmlns:a16="http://schemas.microsoft.com/office/drawing/2014/main" id="{15B83F8E-D972-6531-4C57-4745186DDA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0" t="1716" r="12097" b="19981"/>
          <a:stretch/>
        </p:blipFill>
        <p:spPr>
          <a:xfrm>
            <a:off x="8315837" y="3958031"/>
            <a:ext cx="1874451" cy="1187307"/>
          </a:xfrm>
          <a:prstGeom prst="round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7458C86-FFFB-257F-44EA-286BC12B58D2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05FC6D5-94D5-6594-779A-FDEEA3CE5734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9FB5449-35D6-9D31-7176-7BC3021EB18F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142C282-7BC4-6A14-DDA0-98B8A12D0375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C29F6EF-1D43-3C7C-8871-C625AFD8B5CF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3" name="TextBox 42">
            <a:hlinkClick r:id="rId8" action="ppaction://hlinksldjump"/>
            <a:extLst>
              <a:ext uri="{FF2B5EF4-FFF2-40B4-BE49-F238E27FC236}">
                <a16:creationId xmlns:a16="http://schemas.microsoft.com/office/drawing/2014/main" id="{293D777C-E25D-1D64-31A9-2353D6A1243E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45" name="Graphic 14">
            <a:hlinkClick r:id="rId8" action="ppaction://hlinksldjump"/>
            <a:extLst>
              <a:ext uri="{FF2B5EF4-FFF2-40B4-BE49-F238E27FC236}">
                <a16:creationId xmlns:a16="http://schemas.microsoft.com/office/drawing/2014/main" id="{CA80CC2C-691C-DB08-B225-4DCF01E98DE0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6" name="TextBox 45">
            <a:hlinkClick r:id="rId9" action="ppaction://hlinksldjump"/>
            <a:extLst>
              <a:ext uri="{FF2B5EF4-FFF2-40B4-BE49-F238E27FC236}">
                <a16:creationId xmlns:a16="http://schemas.microsoft.com/office/drawing/2014/main" id="{269CB49C-294C-4B4A-2AEA-649A2F8E866A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47" name="Graphic 19">
            <a:hlinkClick r:id="rId9" action="ppaction://hlinksldjump"/>
            <a:extLst>
              <a:ext uri="{FF2B5EF4-FFF2-40B4-BE49-F238E27FC236}">
                <a16:creationId xmlns:a16="http://schemas.microsoft.com/office/drawing/2014/main" id="{1913CD3A-67A0-130E-AB6C-494F921DB63E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8" name="TextBox 47">
            <a:hlinkClick r:id="rId10" action="ppaction://hlinksldjump"/>
            <a:extLst>
              <a:ext uri="{FF2B5EF4-FFF2-40B4-BE49-F238E27FC236}">
                <a16:creationId xmlns:a16="http://schemas.microsoft.com/office/drawing/2014/main" id="{4C71A908-1539-6927-3761-C5E819944233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98054F8-D10D-4D60-02F8-C79FB20303FF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  <a:solidFill>
            <a:srgbClr val="1ED760"/>
          </a:solidFill>
        </p:grpSpPr>
        <p:sp>
          <p:nvSpPr>
            <p:cNvPr id="52" name="Freeform: Shape 51">
              <a:hlinkClick r:id="rId10" action="ppaction://hlinksldjump"/>
              <a:extLst>
                <a:ext uri="{FF2B5EF4-FFF2-40B4-BE49-F238E27FC236}">
                  <a16:creationId xmlns:a16="http://schemas.microsoft.com/office/drawing/2014/main" id="{CC588365-DA82-4B22-1B2A-71E380BAC707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6" name="Freeform: Shape 55">
              <a:hlinkClick r:id="rId10" action="ppaction://hlinksldjump"/>
              <a:extLst>
                <a:ext uri="{FF2B5EF4-FFF2-40B4-BE49-F238E27FC236}">
                  <a16:creationId xmlns:a16="http://schemas.microsoft.com/office/drawing/2014/main" id="{85990482-15FB-CDC4-927C-BF89CBB91783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7" name="Freeform: Shape 56">
              <a:hlinkClick r:id="rId10" action="ppaction://hlinksldjump"/>
              <a:extLst>
                <a:ext uri="{FF2B5EF4-FFF2-40B4-BE49-F238E27FC236}">
                  <a16:creationId xmlns:a16="http://schemas.microsoft.com/office/drawing/2014/main" id="{CDD73A7A-2AAA-471D-216B-E2EF4C88465B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grpFill/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59" name="TextBox 58">
            <a:hlinkClick r:id="rId11" action="ppaction://hlinksldjump"/>
            <a:extLst>
              <a:ext uri="{FF2B5EF4-FFF2-40B4-BE49-F238E27FC236}">
                <a16:creationId xmlns:a16="http://schemas.microsoft.com/office/drawing/2014/main" id="{82DBB400-5C9E-6406-AF93-CAD5664ADB98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1607C5-3B67-3E30-5067-1DA9836F698B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61" name="Rectangle: Rounded Corners 60">
              <a:hlinkClick r:id="rId11" action="ppaction://hlinksldjump"/>
              <a:extLst>
                <a:ext uri="{FF2B5EF4-FFF2-40B4-BE49-F238E27FC236}">
                  <a16:creationId xmlns:a16="http://schemas.microsoft.com/office/drawing/2014/main" id="{955BD670-1E86-A689-41D9-B718CCA4145E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3" name="Graphic 62" descr="Add with solid fill">
              <a:hlinkClick r:id="rId11" action="ppaction://hlinksldjump"/>
              <a:extLst>
                <a:ext uri="{FF2B5EF4-FFF2-40B4-BE49-F238E27FC236}">
                  <a16:creationId xmlns:a16="http://schemas.microsoft.com/office/drawing/2014/main" id="{2B74D2DE-DBE3-9174-7303-CEB68D42F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23874E2-6D22-4A18-DB83-306FB6A29CF1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74" name="Rectangle: Rounded Corners 73">
              <a:hlinkClick r:id="rId14" action="ppaction://hlinksldjump"/>
              <a:extLst>
                <a:ext uri="{FF2B5EF4-FFF2-40B4-BE49-F238E27FC236}">
                  <a16:creationId xmlns:a16="http://schemas.microsoft.com/office/drawing/2014/main" id="{424AB536-97AE-DC3F-CD6C-01DCCC9A272E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8" name="Graphic 51" descr="Heart with solid fill">
              <a:hlinkClick r:id="rId14" action="ppaction://hlinksldjump"/>
              <a:extLst>
                <a:ext uri="{FF2B5EF4-FFF2-40B4-BE49-F238E27FC236}">
                  <a16:creationId xmlns:a16="http://schemas.microsoft.com/office/drawing/2014/main" id="{16BFAAE5-D252-A10F-04A1-A580AB20B4AF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82" name="TextBox 81">
            <a:hlinkClick r:id="rId14" action="ppaction://hlinksldjump"/>
            <a:extLst>
              <a:ext uri="{FF2B5EF4-FFF2-40B4-BE49-F238E27FC236}">
                <a16:creationId xmlns:a16="http://schemas.microsoft.com/office/drawing/2014/main" id="{2A2A4F0C-6794-9FB6-06DC-1E93EAA58794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C8A5109-0A5F-E207-F353-C835C6AE8B79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: Shape 84">
            <a:hlinkClick r:id="rId15" action="ppaction://hlinksldjump"/>
            <a:extLst>
              <a:ext uri="{FF2B5EF4-FFF2-40B4-BE49-F238E27FC236}">
                <a16:creationId xmlns:a16="http://schemas.microsoft.com/office/drawing/2014/main" id="{A5883E0F-C992-B1E0-4CB7-DBCB43E6225F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7" name="Freeform: Shape 86">
            <a:hlinkClick r:id="rId16" action="ppaction://hlinksldjump"/>
            <a:extLst>
              <a:ext uri="{FF2B5EF4-FFF2-40B4-BE49-F238E27FC236}">
                <a16:creationId xmlns:a16="http://schemas.microsoft.com/office/drawing/2014/main" id="{98CB6795-A078-7DA7-B5FD-9808644CE8CF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4" name="TextBox 103">
            <a:hlinkClick r:id="rId15" action="ppaction://hlinksldjump"/>
            <a:extLst>
              <a:ext uri="{FF2B5EF4-FFF2-40B4-BE49-F238E27FC236}">
                <a16:creationId xmlns:a16="http://schemas.microsoft.com/office/drawing/2014/main" id="{221FA7FB-F0B1-6EEE-705C-14E8EC388BE9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05" name="TextBox 104">
            <a:hlinkClick r:id="rId16" action="ppaction://hlinksldjump"/>
            <a:extLst>
              <a:ext uri="{FF2B5EF4-FFF2-40B4-BE49-F238E27FC236}">
                <a16:creationId xmlns:a16="http://schemas.microsoft.com/office/drawing/2014/main" id="{65FEB9FE-D882-B8D4-2552-B8B7A6415987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2052E5-043C-52A7-4CC1-AEBB36CB42E1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B9CB7-2D56-92D2-0A71-9CEA155F8791}"/>
              </a:ext>
            </a:extLst>
          </p:cNvPr>
          <p:cNvSpPr txBox="1"/>
          <p:nvPr/>
        </p:nvSpPr>
        <p:spPr>
          <a:xfrm>
            <a:off x="9429813" y="312594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in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D2DB4E-1DF0-8561-E4C1-8A042DE23691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DBF2A-D154-82F9-F918-CCEB119ABDA9}"/>
              </a:ext>
            </a:extLst>
          </p:cNvPr>
          <p:cNvSpPr txBox="1"/>
          <p:nvPr/>
        </p:nvSpPr>
        <p:spPr>
          <a:xfrm>
            <a:off x="10670483" y="318037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Emeka O.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5ABB6E-9568-0D05-3F0B-3451A5CD7625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raphic 78">
            <a:extLst>
              <a:ext uri="{FF2B5EF4-FFF2-40B4-BE49-F238E27FC236}">
                <a16:creationId xmlns:a16="http://schemas.microsoft.com/office/drawing/2014/main" id="{9D5C8B88-8CB9-AF7B-EB94-F55CD5BAE682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BE374D0E-53F7-7CD5-1E3F-2B9829BB2493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464154-8072-B464-0FA2-AB8E944772DF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5" name="Freeform: Shape 4">
              <a:hlinkClick r:id="rId17" action="ppaction://hlinksldjump"/>
              <a:extLst>
                <a:ext uri="{FF2B5EF4-FFF2-40B4-BE49-F238E27FC236}">
                  <a16:creationId xmlns:a16="http://schemas.microsoft.com/office/drawing/2014/main" id="{BE299324-84C9-2D3F-86E4-0E2372A3CFE1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" name="Freeform: Shap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DE194124-93CD-5100-3E02-0AD0DB6CD376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B57FF1-8C39-B510-D934-02A4E6ECFDC1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4" name="Freeform: Shape 13">
              <a:hlinkClick r:id="rId9" action="ppaction://hlinksldjump"/>
              <a:extLst>
                <a:ext uri="{FF2B5EF4-FFF2-40B4-BE49-F238E27FC236}">
                  <a16:creationId xmlns:a16="http://schemas.microsoft.com/office/drawing/2014/main" id="{439B8E31-E301-4345-C2DD-8C763A7A3971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5" name="Freeform: Shape 14">
              <a:hlinkClick r:id="rId9" action="ppaction://hlinksldjump"/>
              <a:extLst>
                <a:ext uri="{FF2B5EF4-FFF2-40B4-BE49-F238E27FC236}">
                  <a16:creationId xmlns:a16="http://schemas.microsoft.com/office/drawing/2014/main" id="{F2DE1E58-6D52-5A94-92AD-FADBE00918B4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6" name="TextBox 15">
            <a:hlinkClick r:id="rId17" action="ppaction://hlinksldjump"/>
            <a:extLst>
              <a:ext uri="{FF2B5EF4-FFF2-40B4-BE49-F238E27FC236}">
                <a16:creationId xmlns:a16="http://schemas.microsoft.com/office/drawing/2014/main" id="{F4DD160D-11EA-4E79-0A92-30BD23EF777E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17" name="TextBox 16">
            <a:hlinkClick r:id="rId9" action="ppaction://hlinksldjump"/>
            <a:extLst>
              <a:ext uri="{FF2B5EF4-FFF2-40B4-BE49-F238E27FC236}">
                <a16:creationId xmlns:a16="http://schemas.microsoft.com/office/drawing/2014/main" id="{20C126A3-E3C9-0016-8070-F314006F676C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74797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88EBB-4A4A-07B7-1861-D3A449D7F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55" b="1955"/>
          <a:stretch/>
        </p:blipFill>
        <p:spPr>
          <a:xfrm>
            <a:off x="-1" y="0"/>
            <a:ext cx="12229579" cy="5686844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371FB22-7FA7-46A2-F082-E8B4A3E0E664}"/>
              </a:ext>
            </a:extLst>
          </p:cNvPr>
          <p:cNvSpPr/>
          <p:nvPr/>
        </p:nvSpPr>
        <p:spPr>
          <a:xfrm>
            <a:off x="0" y="5689950"/>
            <a:ext cx="12192000" cy="1168889"/>
          </a:xfrm>
          <a:custGeom>
            <a:avLst/>
            <a:gdLst>
              <a:gd name="connsiteX0" fmla="*/ 0 w 12192000"/>
              <a:gd name="connsiteY0" fmla="*/ 0 h 1168889"/>
              <a:gd name="connsiteX1" fmla="*/ 12192000 w 12192000"/>
              <a:gd name="connsiteY1" fmla="*/ 0 h 1168889"/>
              <a:gd name="connsiteX2" fmla="*/ 12192000 w 12192000"/>
              <a:gd name="connsiteY2" fmla="*/ 1168890 h 1168889"/>
              <a:gd name="connsiteX3" fmla="*/ 0 w 12192000"/>
              <a:gd name="connsiteY3" fmla="*/ 1168890 h 1168889"/>
              <a:gd name="connsiteX4" fmla="*/ 0 w 12192000"/>
              <a:gd name="connsiteY4" fmla="*/ 0 h 1168889"/>
              <a:gd name="connsiteX5" fmla="*/ 0 w 12192000"/>
              <a:gd name="connsiteY5" fmla="*/ 0 h 116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168889">
                <a:moveTo>
                  <a:pt x="0" y="0"/>
                </a:moveTo>
                <a:lnTo>
                  <a:pt x="12192000" y="0"/>
                </a:lnTo>
                <a:lnTo>
                  <a:pt x="12192000" y="1168890"/>
                </a:lnTo>
                <a:lnTo>
                  <a:pt x="0" y="11688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B75710E-7F2F-8634-D2E3-AA2677355D59}"/>
              </a:ext>
            </a:extLst>
          </p:cNvPr>
          <p:cNvSpPr/>
          <p:nvPr/>
        </p:nvSpPr>
        <p:spPr>
          <a:xfrm>
            <a:off x="422440" y="5873860"/>
            <a:ext cx="801144" cy="801144"/>
          </a:xfrm>
          <a:custGeom>
            <a:avLst/>
            <a:gdLst>
              <a:gd name="connsiteX0" fmla="*/ 0 w 801144"/>
              <a:gd name="connsiteY0" fmla="*/ 0 h 801144"/>
              <a:gd name="connsiteX1" fmla="*/ 801145 w 801144"/>
              <a:gd name="connsiteY1" fmla="*/ 0 h 801144"/>
              <a:gd name="connsiteX2" fmla="*/ 801145 w 801144"/>
              <a:gd name="connsiteY2" fmla="*/ 801145 h 801144"/>
              <a:gd name="connsiteX3" fmla="*/ 0 w 801144"/>
              <a:gd name="connsiteY3" fmla="*/ 801145 h 80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1144" h="801144">
                <a:moveTo>
                  <a:pt x="0" y="0"/>
                </a:moveTo>
                <a:lnTo>
                  <a:pt x="801145" y="0"/>
                </a:lnTo>
                <a:lnTo>
                  <a:pt x="801145" y="801145"/>
                </a:lnTo>
                <a:lnTo>
                  <a:pt x="0" y="801145"/>
                </a:lnTo>
                <a:close/>
              </a:path>
            </a:pathLst>
          </a:custGeom>
          <a:solidFill>
            <a:srgbClr val="DDDFDA"/>
          </a:solidFill>
          <a:ln w="763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1594D2-253A-09F1-EB23-B2FF63A499F4}"/>
              </a:ext>
            </a:extLst>
          </p:cNvPr>
          <p:cNvSpPr txBox="1"/>
          <p:nvPr/>
        </p:nvSpPr>
        <p:spPr>
          <a:xfrm>
            <a:off x="1295672" y="6281466"/>
            <a:ext cx="1372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/>
                <a:solidFill>
                  <a:srgbClr val="A3A3A3"/>
                </a:solidFill>
                <a:effectLst/>
                <a:uLnTx/>
                <a:uFillTx/>
                <a:latin typeface="Poppins-Regular"/>
                <a:ea typeface="+mn-ea"/>
                <a:cs typeface="Poppins-Regular"/>
                <a:sym typeface="Poppins-Regular"/>
                <a:rtl val="0"/>
              </a:rPr>
              <a:t>Sabrina Carpenter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8AE424-DCFE-238E-0E73-69A9BC93C1A5}"/>
              </a:ext>
            </a:extLst>
          </p:cNvPr>
          <p:cNvSpPr txBox="1"/>
          <p:nvPr/>
        </p:nvSpPr>
        <p:spPr>
          <a:xfrm>
            <a:off x="1291091" y="5986094"/>
            <a:ext cx="1910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/>
                <a:solidFill>
                  <a:srgbClr val="FFFFFF"/>
                </a:solidFill>
                <a:effectLst/>
                <a:uLnTx/>
                <a:uFillTx/>
                <a:latin typeface="Poppins-Medium"/>
                <a:ea typeface="+mn-ea"/>
                <a:cs typeface="Poppins-Medium"/>
                <a:sym typeface="Poppins-Medium"/>
                <a:rtl val="0"/>
              </a:rPr>
              <a:t>Espresso</a:t>
            </a:r>
          </a:p>
        </p:txBody>
      </p:sp>
      <p:grpSp>
        <p:nvGrpSpPr>
          <p:cNvPr id="37" name="Graphic 22">
            <a:extLst>
              <a:ext uri="{FF2B5EF4-FFF2-40B4-BE49-F238E27FC236}">
                <a16:creationId xmlns:a16="http://schemas.microsoft.com/office/drawing/2014/main" id="{F04A90F6-E788-E953-0DF5-E3D3F1F1A524}"/>
              </a:ext>
            </a:extLst>
          </p:cNvPr>
          <p:cNvGrpSpPr/>
          <p:nvPr/>
        </p:nvGrpSpPr>
        <p:grpSpPr>
          <a:xfrm>
            <a:off x="3107581" y="6207327"/>
            <a:ext cx="141998" cy="134058"/>
            <a:chOff x="3193815" y="6207327"/>
            <a:chExt cx="141998" cy="134058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22DDAFE-54BD-7E32-65D5-EBF8BA291472}"/>
                </a:ext>
              </a:extLst>
            </p:cNvPr>
            <p:cNvSpPr/>
            <p:nvPr/>
          </p:nvSpPr>
          <p:spPr>
            <a:xfrm>
              <a:off x="3193815" y="6207327"/>
              <a:ext cx="141998" cy="134058"/>
            </a:xfrm>
            <a:custGeom>
              <a:avLst/>
              <a:gdLst>
                <a:gd name="connsiteX0" fmla="*/ 106499 w 141998"/>
                <a:gd name="connsiteY0" fmla="*/ 0 h 134058"/>
                <a:gd name="connsiteX1" fmla="*/ 70999 w 141998"/>
                <a:gd name="connsiteY1" fmla="*/ 27942 h 134058"/>
                <a:gd name="connsiteX2" fmla="*/ 35500 w 141998"/>
                <a:gd name="connsiteY2" fmla="*/ 0 h 134058"/>
                <a:gd name="connsiteX3" fmla="*/ 0 w 141998"/>
                <a:gd name="connsiteY3" fmla="*/ 36263 h 134058"/>
                <a:gd name="connsiteX4" fmla="*/ 70999 w 141998"/>
                <a:gd name="connsiteY4" fmla="*/ 134059 h 134058"/>
                <a:gd name="connsiteX5" fmla="*/ 141998 w 141998"/>
                <a:gd name="connsiteY5" fmla="*/ 36263 h 134058"/>
                <a:gd name="connsiteX6" fmla="*/ 106499 w 141998"/>
                <a:gd name="connsiteY6" fmla="*/ 0 h 134058"/>
                <a:gd name="connsiteX7" fmla="*/ 106499 w 141998"/>
                <a:gd name="connsiteY7" fmla="*/ 0 h 134058"/>
                <a:gd name="connsiteX8" fmla="*/ 70999 w 141998"/>
                <a:gd name="connsiteY8" fmla="*/ 128791 h 134058"/>
                <a:gd name="connsiteX9" fmla="*/ 4123 w 141998"/>
                <a:gd name="connsiteY9" fmla="*/ 36263 h 134058"/>
                <a:gd name="connsiteX10" fmla="*/ 13665 w 141998"/>
                <a:gd name="connsiteY10" fmla="*/ 14353 h 134058"/>
                <a:gd name="connsiteX11" fmla="*/ 35500 w 141998"/>
                <a:gd name="connsiteY11" fmla="*/ 4199 h 134058"/>
                <a:gd name="connsiteX12" fmla="*/ 67258 w 141998"/>
                <a:gd name="connsiteY12" fmla="*/ 29850 h 134058"/>
                <a:gd name="connsiteX13" fmla="*/ 70999 w 141998"/>
                <a:gd name="connsiteY13" fmla="*/ 37255 h 134058"/>
                <a:gd name="connsiteX14" fmla="*/ 74740 w 141998"/>
                <a:gd name="connsiteY14" fmla="*/ 29850 h 134058"/>
                <a:gd name="connsiteX15" fmla="*/ 106499 w 141998"/>
                <a:gd name="connsiteY15" fmla="*/ 4199 h 134058"/>
                <a:gd name="connsiteX16" fmla="*/ 137876 w 141998"/>
                <a:gd name="connsiteY16" fmla="*/ 36339 h 134058"/>
                <a:gd name="connsiteX17" fmla="*/ 70999 w 141998"/>
                <a:gd name="connsiteY17" fmla="*/ 128867 h 134058"/>
                <a:gd name="connsiteX18" fmla="*/ 70999 w 141998"/>
                <a:gd name="connsiteY18" fmla="*/ 128867 h 13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1998" h="134058">
                  <a:moveTo>
                    <a:pt x="106499" y="0"/>
                  </a:moveTo>
                  <a:cubicBezTo>
                    <a:pt x="94360" y="0"/>
                    <a:pt x="81305" y="7634"/>
                    <a:pt x="70999" y="27942"/>
                  </a:cubicBezTo>
                  <a:cubicBezTo>
                    <a:pt x="60693" y="7634"/>
                    <a:pt x="47638" y="0"/>
                    <a:pt x="35500" y="0"/>
                  </a:cubicBezTo>
                  <a:cubicBezTo>
                    <a:pt x="16566" y="0"/>
                    <a:pt x="0" y="18551"/>
                    <a:pt x="0" y="36263"/>
                  </a:cubicBezTo>
                  <a:cubicBezTo>
                    <a:pt x="0" y="80008"/>
                    <a:pt x="70999" y="134059"/>
                    <a:pt x="70999" y="134059"/>
                  </a:cubicBezTo>
                  <a:cubicBezTo>
                    <a:pt x="70999" y="134059"/>
                    <a:pt x="141998" y="79931"/>
                    <a:pt x="141998" y="36263"/>
                  </a:cubicBezTo>
                  <a:cubicBezTo>
                    <a:pt x="141998" y="18475"/>
                    <a:pt x="125432" y="0"/>
                    <a:pt x="106499" y="0"/>
                  </a:cubicBezTo>
                  <a:lnTo>
                    <a:pt x="106499" y="0"/>
                  </a:lnTo>
                  <a:close/>
                  <a:moveTo>
                    <a:pt x="70999" y="128791"/>
                  </a:moveTo>
                  <a:cubicBezTo>
                    <a:pt x="58479" y="118714"/>
                    <a:pt x="4123" y="72908"/>
                    <a:pt x="4123" y="36263"/>
                  </a:cubicBezTo>
                  <a:cubicBezTo>
                    <a:pt x="4428" y="28018"/>
                    <a:pt x="7863" y="20231"/>
                    <a:pt x="13665" y="14353"/>
                  </a:cubicBezTo>
                  <a:cubicBezTo>
                    <a:pt x="19238" y="8169"/>
                    <a:pt x="27102" y="4428"/>
                    <a:pt x="35500" y="4199"/>
                  </a:cubicBezTo>
                  <a:cubicBezTo>
                    <a:pt x="47791" y="4199"/>
                    <a:pt x="58784" y="13055"/>
                    <a:pt x="67258" y="29850"/>
                  </a:cubicBezTo>
                  <a:lnTo>
                    <a:pt x="70999" y="37255"/>
                  </a:lnTo>
                  <a:lnTo>
                    <a:pt x="74740" y="29850"/>
                  </a:lnTo>
                  <a:cubicBezTo>
                    <a:pt x="83214" y="13055"/>
                    <a:pt x="94207" y="4199"/>
                    <a:pt x="106499" y="4199"/>
                  </a:cubicBezTo>
                  <a:cubicBezTo>
                    <a:pt x="122302" y="4199"/>
                    <a:pt x="137876" y="20078"/>
                    <a:pt x="137876" y="36339"/>
                  </a:cubicBezTo>
                  <a:cubicBezTo>
                    <a:pt x="137876" y="72908"/>
                    <a:pt x="83519" y="118790"/>
                    <a:pt x="70999" y="128867"/>
                  </a:cubicBezTo>
                  <a:lnTo>
                    <a:pt x="70999" y="128867"/>
                  </a:lnTo>
                  <a:close/>
                </a:path>
              </a:pathLst>
            </a:custGeom>
            <a:solidFill>
              <a:srgbClr val="B4B5B2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523B0A2-DA63-4010-AA5F-74DAF1DE9D7B}"/>
                </a:ext>
              </a:extLst>
            </p:cNvPr>
            <p:cNvSpPr/>
            <p:nvPr/>
          </p:nvSpPr>
          <p:spPr>
            <a:xfrm>
              <a:off x="3193815" y="6207327"/>
              <a:ext cx="141998" cy="134058"/>
            </a:xfrm>
            <a:custGeom>
              <a:avLst/>
              <a:gdLst>
                <a:gd name="connsiteX0" fmla="*/ 106499 w 141998"/>
                <a:gd name="connsiteY0" fmla="*/ 0 h 134058"/>
                <a:gd name="connsiteX1" fmla="*/ 70999 w 141998"/>
                <a:gd name="connsiteY1" fmla="*/ 27942 h 134058"/>
                <a:gd name="connsiteX2" fmla="*/ 35500 w 141998"/>
                <a:gd name="connsiteY2" fmla="*/ 0 h 134058"/>
                <a:gd name="connsiteX3" fmla="*/ 0 w 141998"/>
                <a:gd name="connsiteY3" fmla="*/ 36263 h 134058"/>
                <a:gd name="connsiteX4" fmla="*/ 70999 w 141998"/>
                <a:gd name="connsiteY4" fmla="*/ 134059 h 134058"/>
                <a:gd name="connsiteX5" fmla="*/ 141998 w 141998"/>
                <a:gd name="connsiteY5" fmla="*/ 36263 h 134058"/>
                <a:gd name="connsiteX6" fmla="*/ 106499 w 141998"/>
                <a:gd name="connsiteY6" fmla="*/ 0 h 134058"/>
                <a:gd name="connsiteX7" fmla="*/ 106499 w 141998"/>
                <a:gd name="connsiteY7" fmla="*/ 0 h 134058"/>
                <a:gd name="connsiteX8" fmla="*/ 70999 w 141998"/>
                <a:gd name="connsiteY8" fmla="*/ 128791 h 134058"/>
                <a:gd name="connsiteX9" fmla="*/ 4123 w 141998"/>
                <a:gd name="connsiteY9" fmla="*/ 36263 h 134058"/>
                <a:gd name="connsiteX10" fmla="*/ 13665 w 141998"/>
                <a:gd name="connsiteY10" fmla="*/ 14353 h 134058"/>
                <a:gd name="connsiteX11" fmla="*/ 35500 w 141998"/>
                <a:gd name="connsiteY11" fmla="*/ 4199 h 134058"/>
                <a:gd name="connsiteX12" fmla="*/ 67258 w 141998"/>
                <a:gd name="connsiteY12" fmla="*/ 29850 h 134058"/>
                <a:gd name="connsiteX13" fmla="*/ 70999 w 141998"/>
                <a:gd name="connsiteY13" fmla="*/ 37255 h 134058"/>
                <a:gd name="connsiteX14" fmla="*/ 74740 w 141998"/>
                <a:gd name="connsiteY14" fmla="*/ 29850 h 134058"/>
                <a:gd name="connsiteX15" fmla="*/ 106499 w 141998"/>
                <a:gd name="connsiteY15" fmla="*/ 4199 h 134058"/>
                <a:gd name="connsiteX16" fmla="*/ 137876 w 141998"/>
                <a:gd name="connsiteY16" fmla="*/ 36339 h 134058"/>
                <a:gd name="connsiteX17" fmla="*/ 70999 w 141998"/>
                <a:gd name="connsiteY17" fmla="*/ 128867 h 134058"/>
                <a:gd name="connsiteX18" fmla="*/ 70999 w 141998"/>
                <a:gd name="connsiteY18" fmla="*/ 128867 h 13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1998" h="134058">
                  <a:moveTo>
                    <a:pt x="106499" y="0"/>
                  </a:moveTo>
                  <a:cubicBezTo>
                    <a:pt x="94360" y="0"/>
                    <a:pt x="81305" y="7634"/>
                    <a:pt x="70999" y="27942"/>
                  </a:cubicBezTo>
                  <a:cubicBezTo>
                    <a:pt x="60693" y="7634"/>
                    <a:pt x="47638" y="0"/>
                    <a:pt x="35500" y="0"/>
                  </a:cubicBezTo>
                  <a:cubicBezTo>
                    <a:pt x="16566" y="0"/>
                    <a:pt x="0" y="18551"/>
                    <a:pt x="0" y="36263"/>
                  </a:cubicBezTo>
                  <a:cubicBezTo>
                    <a:pt x="0" y="80008"/>
                    <a:pt x="70999" y="134059"/>
                    <a:pt x="70999" y="134059"/>
                  </a:cubicBezTo>
                  <a:cubicBezTo>
                    <a:pt x="70999" y="134059"/>
                    <a:pt x="141998" y="79931"/>
                    <a:pt x="141998" y="36263"/>
                  </a:cubicBezTo>
                  <a:cubicBezTo>
                    <a:pt x="141998" y="18475"/>
                    <a:pt x="125432" y="0"/>
                    <a:pt x="106499" y="0"/>
                  </a:cubicBezTo>
                  <a:lnTo>
                    <a:pt x="106499" y="0"/>
                  </a:lnTo>
                  <a:close/>
                  <a:moveTo>
                    <a:pt x="70999" y="128791"/>
                  </a:moveTo>
                  <a:cubicBezTo>
                    <a:pt x="58479" y="118714"/>
                    <a:pt x="4123" y="72908"/>
                    <a:pt x="4123" y="36263"/>
                  </a:cubicBezTo>
                  <a:cubicBezTo>
                    <a:pt x="4428" y="28018"/>
                    <a:pt x="7863" y="20231"/>
                    <a:pt x="13665" y="14353"/>
                  </a:cubicBezTo>
                  <a:cubicBezTo>
                    <a:pt x="19238" y="8169"/>
                    <a:pt x="27102" y="4428"/>
                    <a:pt x="35500" y="4199"/>
                  </a:cubicBezTo>
                  <a:cubicBezTo>
                    <a:pt x="47791" y="4199"/>
                    <a:pt x="58784" y="13055"/>
                    <a:pt x="67258" y="29850"/>
                  </a:cubicBezTo>
                  <a:lnTo>
                    <a:pt x="70999" y="37255"/>
                  </a:lnTo>
                  <a:lnTo>
                    <a:pt x="74740" y="29850"/>
                  </a:lnTo>
                  <a:cubicBezTo>
                    <a:pt x="83214" y="13055"/>
                    <a:pt x="94207" y="4199"/>
                    <a:pt x="106499" y="4199"/>
                  </a:cubicBezTo>
                  <a:cubicBezTo>
                    <a:pt x="122302" y="4199"/>
                    <a:pt x="137876" y="20078"/>
                    <a:pt x="137876" y="36339"/>
                  </a:cubicBezTo>
                  <a:cubicBezTo>
                    <a:pt x="137876" y="72908"/>
                    <a:pt x="83519" y="118790"/>
                    <a:pt x="70999" y="128867"/>
                  </a:cubicBezTo>
                  <a:lnTo>
                    <a:pt x="70999" y="128867"/>
                  </a:lnTo>
                  <a:close/>
                </a:path>
              </a:pathLst>
            </a:custGeom>
            <a:noFill/>
            <a:ln w="5726" cap="flat">
              <a:solidFill>
                <a:srgbClr val="B4B5B2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2DCCBEF-6FD4-1922-F281-7241E0CA1A9D}"/>
              </a:ext>
            </a:extLst>
          </p:cNvPr>
          <p:cNvSpPr txBox="1"/>
          <p:nvPr/>
        </p:nvSpPr>
        <p:spPr>
          <a:xfrm>
            <a:off x="3997540" y="642560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/>
                <a:solidFill>
                  <a:srgbClr val="A3A3A3"/>
                </a:solidFill>
                <a:effectLst/>
                <a:uLnTx/>
                <a:uFillTx/>
                <a:latin typeface="Poppins-Regular"/>
                <a:ea typeface="+mn-ea"/>
                <a:cs typeface="Poppins-Regular"/>
                <a:sym typeface="Poppins-Regular"/>
                <a:rtl val="0"/>
              </a:rPr>
              <a:t>0:23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409ACF-257C-445B-CD01-A89D16FA258D}"/>
              </a:ext>
            </a:extLst>
          </p:cNvPr>
          <p:cNvSpPr txBox="1"/>
          <p:nvPr/>
        </p:nvSpPr>
        <p:spPr>
          <a:xfrm>
            <a:off x="8518660" y="6425602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/>
                <a:solidFill>
                  <a:srgbClr val="A3A3A3"/>
                </a:solidFill>
                <a:effectLst/>
                <a:uLnTx/>
                <a:uFillTx/>
                <a:latin typeface="Poppins-Regular"/>
                <a:ea typeface="+mn-ea"/>
                <a:cs typeface="Poppins-Regular"/>
                <a:sym typeface="Poppins-Regular"/>
                <a:rtl val="0"/>
              </a:rPr>
              <a:t>-2:33</a:t>
            </a:r>
          </a:p>
        </p:txBody>
      </p:sp>
      <p:grpSp>
        <p:nvGrpSpPr>
          <p:cNvPr id="46" name="Graphic 22">
            <a:extLst>
              <a:ext uri="{FF2B5EF4-FFF2-40B4-BE49-F238E27FC236}">
                <a16:creationId xmlns:a16="http://schemas.microsoft.com/office/drawing/2014/main" id="{0B8CE4B4-F590-184F-9CED-B46833E2F959}"/>
              </a:ext>
            </a:extLst>
          </p:cNvPr>
          <p:cNvGrpSpPr/>
          <p:nvPr/>
        </p:nvGrpSpPr>
        <p:grpSpPr>
          <a:xfrm>
            <a:off x="4474933" y="6565987"/>
            <a:ext cx="4007480" cy="7634"/>
            <a:chOff x="4300409" y="6565987"/>
            <a:chExt cx="4007480" cy="7634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2C3BDCF-FDFC-9079-D9ED-C887FEFE3341}"/>
                </a:ext>
              </a:extLst>
            </p:cNvPr>
            <p:cNvSpPr/>
            <p:nvPr/>
          </p:nvSpPr>
          <p:spPr>
            <a:xfrm>
              <a:off x="4300409" y="6565987"/>
              <a:ext cx="4007480" cy="7634"/>
            </a:xfrm>
            <a:custGeom>
              <a:avLst/>
              <a:gdLst>
                <a:gd name="connsiteX0" fmla="*/ 0 w 4007480"/>
                <a:gd name="connsiteY0" fmla="*/ 0 h 7634"/>
                <a:gd name="connsiteX1" fmla="*/ 4007481 w 4007480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07480" h="7634">
                  <a:moveTo>
                    <a:pt x="0" y="0"/>
                  </a:moveTo>
                  <a:lnTo>
                    <a:pt x="4007481" y="0"/>
                  </a:lnTo>
                </a:path>
              </a:pathLst>
            </a:custGeom>
            <a:ln w="22903" cap="rnd">
              <a:solidFill>
                <a:srgbClr val="A3A3A3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7CBC3A7-B7B2-D763-ED83-4224245CDE3B}"/>
                </a:ext>
              </a:extLst>
            </p:cNvPr>
            <p:cNvSpPr/>
            <p:nvPr/>
          </p:nvSpPr>
          <p:spPr>
            <a:xfrm>
              <a:off x="4300409" y="6565987"/>
              <a:ext cx="324992" cy="7634"/>
            </a:xfrm>
            <a:custGeom>
              <a:avLst/>
              <a:gdLst>
                <a:gd name="connsiteX0" fmla="*/ 0 w 324992"/>
                <a:gd name="connsiteY0" fmla="*/ 0 h 7634"/>
                <a:gd name="connsiteX1" fmla="*/ 324993 w 324992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992" h="7634">
                  <a:moveTo>
                    <a:pt x="0" y="0"/>
                  </a:moveTo>
                  <a:lnTo>
                    <a:pt x="324993" y="0"/>
                  </a:lnTo>
                </a:path>
              </a:pathLst>
            </a:custGeom>
            <a:ln w="2290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6" name="Graphic 22">
            <a:extLst>
              <a:ext uri="{FF2B5EF4-FFF2-40B4-BE49-F238E27FC236}">
                <a16:creationId xmlns:a16="http://schemas.microsoft.com/office/drawing/2014/main" id="{31CCF217-3D6B-8A4C-E780-6E9E2E261FF9}"/>
              </a:ext>
            </a:extLst>
          </p:cNvPr>
          <p:cNvGrpSpPr/>
          <p:nvPr/>
        </p:nvGrpSpPr>
        <p:grpSpPr>
          <a:xfrm>
            <a:off x="6014976" y="5942566"/>
            <a:ext cx="1010457" cy="347287"/>
            <a:chOff x="5985836" y="6055175"/>
            <a:chExt cx="682813" cy="234678"/>
          </a:xfrm>
        </p:grpSpPr>
        <p:grpSp>
          <p:nvGrpSpPr>
            <p:cNvPr id="57" name="Graphic 22">
              <a:extLst>
                <a:ext uri="{FF2B5EF4-FFF2-40B4-BE49-F238E27FC236}">
                  <a16:creationId xmlns:a16="http://schemas.microsoft.com/office/drawing/2014/main" id="{42A7CF39-2212-C555-4303-3484A2263C13}"/>
                </a:ext>
              </a:extLst>
            </p:cNvPr>
            <p:cNvGrpSpPr/>
            <p:nvPr/>
          </p:nvGrpSpPr>
          <p:grpSpPr>
            <a:xfrm>
              <a:off x="6209903" y="6055175"/>
              <a:ext cx="234678" cy="234678"/>
              <a:chOff x="6209903" y="6055175"/>
              <a:chExt cx="234678" cy="23467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8D29D25-41E9-8A4F-1EA6-CC62418E3E95}"/>
                  </a:ext>
                </a:extLst>
              </p:cNvPr>
              <p:cNvSpPr/>
              <p:nvPr/>
            </p:nvSpPr>
            <p:spPr>
              <a:xfrm>
                <a:off x="6209903" y="6055175"/>
                <a:ext cx="234678" cy="234678"/>
              </a:xfrm>
              <a:custGeom>
                <a:avLst/>
                <a:gdLst>
                  <a:gd name="connsiteX0" fmla="*/ 234679 w 234678"/>
                  <a:gd name="connsiteY0" fmla="*/ 117339 h 234678"/>
                  <a:gd name="connsiteX1" fmla="*/ 117339 w 234678"/>
                  <a:gd name="connsiteY1" fmla="*/ 234679 h 234678"/>
                  <a:gd name="connsiteX2" fmla="*/ 0 w 234678"/>
                  <a:gd name="connsiteY2" fmla="*/ 117339 h 234678"/>
                  <a:gd name="connsiteX3" fmla="*/ 117339 w 234678"/>
                  <a:gd name="connsiteY3" fmla="*/ 0 h 234678"/>
                  <a:gd name="connsiteX4" fmla="*/ 234679 w 234678"/>
                  <a:gd name="connsiteY4" fmla="*/ 117339 h 23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678" h="234678">
                    <a:moveTo>
                      <a:pt x="234679" y="117339"/>
                    </a:moveTo>
                    <a:cubicBezTo>
                      <a:pt x="234679" y="182144"/>
                      <a:pt x="182144" y="234679"/>
                      <a:pt x="117339" y="234679"/>
                    </a:cubicBezTo>
                    <a:cubicBezTo>
                      <a:pt x="52535" y="234679"/>
                      <a:pt x="0" y="182144"/>
                      <a:pt x="0" y="117339"/>
                    </a:cubicBezTo>
                    <a:cubicBezTo>
                      <a:pt x="0" y="52535"/>
                      <a:pt x="52535" y="0"/>
                      <a:pt x="117339" y="0"/>
                    </a:cubicBezTo>
                    <a:cubicBezTo>
                      <a:pt x="182144" y="0"/>
                      <a:pt x="234679" y="52535"/>
                      <a:pt x="234679" y="1173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0" name="Graphic 22">
                <a:extLst>
                  <a:ext uri="{FF2B5EF4-FFF2-40B4-BE49-F238E27FC236}">
                    <a16:creationId xmlns:a16="http://schemas.microsoft.com/office/drawing/2014/main" id="{76421D9D-D3CA-59A3-0AAA-36F1A3D2CA89}"/>
                  </a:ext>
                </a:extLst>
              </p:cNvPr>
              <p:cNvGrpSpPr/>
              <p:nvPr/>
            </p:nvGrpSpPr>
            <p:grpSpPr>
              <a:xfrm>
                <a:off x="6289224" y="6120601"/>
                <a:ext cx="76037" cy="103750"/>
                <a:chOff x="6289224" y="6120601"/>
                <a:chExt cx="76037" cy="103750"/>
              </a:xfrm>
              <a:solidFill>
                <a:srgbClr val="000000"/>
              </a:solidFill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34850E5A-91B2-D584-D5B5-C8A97A07463B}"/>
                    </a:ext>
                  </a:extLst>
                </p:cNvPr>
                <p:cNvSpPr/>
                <p:nvPr/>
              </p:nvSpPr>
              <p:spPr>
                <a:xfrm>
                  <a:off x="6289224" y="6120601"/>
                  <a:ext cx="25345" cy="103750"/>
                </a:xfrm>
                <a:custGeom>
                  <a:avLst/>
                  <a:gdLst>
                    <a:gd name="connsiteX0" fmla="*/ 0 w 25345"/>
                    <a:gd name="connsiteY0" fmla="*/ 0 h 103750"/>
                    <a:gd name="connsiteX1" fmla="*/ 25346 w 25345"/>
                    <a:gd name="connsiteY1" fmla="*/ 0 h 103750"/>
                    <a:gd name="connsiteX2" fmla="*/ 25346 w 25345"/>
                    <a:gd name="connsiteY2" fmla="*/ 103750 h 103750"/>
                    <a:gd name="connsiteX3" fmla="*/ 0 w 25345"/>
                    <a:gd name="connsiteY3" fmla="*/ 103750 h 10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345" h="103750">
                      <a:moveTo>
                        <a:pt x="0" y="0"/>
                      </a:moveTo>
                      <a:lnTo>
                        <a:pt x="25346" y="0"/>
                      </a:lnTo>
                      <a:lnTo>
                        <a:pt x="25346" y="103750"/>
                      </a:lnTo>
                      <a:lnTo>
                        <a:pt x="0" y="1037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3826244-9B2E-081E-D626-37DA1CA39C60}"/>
                    </a:ext>
                  </a:extLst>
                </p:cNvPr>
                <p:cNvSpPr/>
                <p:nvPr/>
              </p:nvSpPr>
              <p:spPr>
                <a:xfrm>
                  <a:off x="6339916" y="6120601"/>
                  <a:ext cx="25345" cy="103750"/>
                </a:xfrm>
                <a:custGeom>
                  <a:avLst/>
                  <a:gdLst>
                    <a:gd name="connsiteX0" fmla="*/ 0 w 25345"/>
                    <a:gd name="connsiteY0" fmla="*/ 0 h 103750"/>
                    <a:gd name="connsiteX1" fmla="*/ 25346 w 25345"/>
                    <a:gd name="connsiteY1" fmla="*/ 0 h 103750"/>
                    <a:gd name="connsiteX2" fmla="*/ 25346 w 25345"/>
                    <a:gd name="connsiteY2" fmla="*/ 103750 h 103750"/>
                    <a:gd name="connsiteX3" fmla="*/ 0 w 25345"/>
                    <a:gd name="connsiteY3" fmla="*/ 103750 h 10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345" h="103750">
                      <a:moveTo>
                        <a:pt x="0" y="0"/>
                      </a:moveTo>
                      <a:lnTo>
                        <a:pt x="25346" y="0"/>
                      </a:lnTo>
                      <a:lnTo>
                        <a:pt x="25346" y="103750"/>
                      </a:lnTo>
                      <a:lnTo>
                        <a:pt x="0" y="1037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6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6" name="Graphic 22">
              <a:extLst>
                <a:ext uri="{FF2B5EF4-FFF2-40B4-BE49-F238E27FC236}">
                  <a16:creationId xmlns:a16="http://schemas.microsoft.com/office/drawing/2014/main" id="{195409B4-8E68-9776-5C4C-62B6600DF0D2}"/>
                </a:ext>
              </a:extLst>
            </p:cNvPr>
            <p:cNvGrpSpPr/>
            <p:nvPr/>
          </p:nvGrpSpPr>
          <p:grpSpPr>
            <a:xfrm>
              <a:off x="6565205" y="6114036"/>
              <a:ext cx="103444" cy="111613"/>
              <a:chOff x="6565205" y="6114036"/>
              <a:chExt cx="103444" cy="111613"/>
            </a:xfrm>
            <a:solidFill>
              <a:srgbClr val="FFFFFF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AAAB4F8-7B40-0BEF-F04A-7B3A113ABCFD}"/>
                  </a:ext>
                </a:extLst>
              </p:cNvPr>
              <p:cNvSpPr/>
              <p:nvPr/>
            </p:nvSpPr>
            <p:spPr>
              <a:xfrm>
                <a:off x="6565205" y="6114036"/>
                <a:ext cx="96650" cy="111613"/>
              </a:xfrm>
              <a:custGeom>
                <a:avLst/>
                <a:gdLst>
                  <a:gd name="connsiteX0" fmla="*/ 96650 w 96650"/>
                  <a:gd name="connsiteY0" fmla="*/ 55807 h 111613"/>
                  <a:gd name="connsiteX1" fmla="*/ 0 w 96650"/>
                  <a:gd name="connsiteY1" fmla="*/ 0 h 111613"/>
                  <a:gd name="connsiteX2" fmla="*/ 0 w 96650"/>
                  <a:gd name="connsiteY2" fmla="*/ 111614 h 111613"/>
                  <a:gd name="connsiteX3" fmla="*/ 96650 w 96650"/>
                  <a:gd name="connsiteY3" fmla="*/ 55807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50" h="111613">
                    <a:moveTo>
                      <a:pt x="96650" y="55807"/>
                    </a:moveTo>
                    <a:lnTo>
                      <a:pt x="0" y="0"/>
                    </a:lnTo>
                    <a:lnTo>
                      <a:pt x="0" y="111614"/>
                    </a:lnTo>
                    <a:lnTo>
                      <a:pt x="96650" y="55807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809CEF5-0C63-A9CC-DAC0-5750FC57AE05}"/>
                  </a:ext>
                </a:extLst>
              </p:cNvPr>
              <p:cNvSpPr/>
              <p:nvPr/>
            </p:nvSpPr>
            <p:spPr>
              <a:xfrm>
                <a:off x="6655060" y="6114036"/>
                <a:ext cx="13589" cy="111613"/>
              </a:xfrm>
              <a:custGeom>
                <a:avLst/>
                <a:gdLst>
                  <a:gd name="connsiteX0" fmla="*/ 0 w 13589"/>
                  <a:gd name="connsiteY0" fmla="*/ 0 h 111613"/>
                  <a:gd name="connsiteX1" fmla="*/ 13589 w 13589"/>
                  <a:gd name="connsiteY1" fmla="*/ 0 h 111613"/>
                  <a:gd name="connsiteX2" fmla="*/ 13589 w 13589"/>
                  <a:gd name="connsiteY2" fmla="*/ 111614 h 111613"/>
                  <a:gd name="connsiteX3" fmla="*/ 0 w 13589"/>
                  <a:gd name="connsiteY3" fmla="*/ 111614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89" h="111613">
                    <a:moveTo>
                      <a:pt x="0" y="0"/>
                    </a:moveTo>
                    <a:lnTo>
                      <a:pt x="13589" y="0"/>
                    </a:lnTo>
                    <a:lnTo>
                      <a:pt x="13589" y="111614"/>
                    </a:lnTo>
                    <a:lnTo>
                      <a:pt x="0" y="111614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2" name="Graphic 22">
              <a:extLst>
                <a:ext uri="{FF2B5EF4-FFF2-40B4-BE49-F238E27FC236}">
                  <a16:creationId xmlns:a16="http://schemas.microsoft.com/office/drawing/2014/main" id="{9E623AAD-3785-E80E-2980-5096A52075B3}"/>
                </a:ext>
              </a:extLst>
            </p:cNvPr>
            <p:cNvGrpSpPr/>
            <p:nvPr/>
          </p:nvGrpSpPr>
          <p:grpSpPr>
            <a:xfrm>
              <a:off x="5985836" y="6114036"/>
              <a:ext cx="103521" cy="111613"/>
              <a:chOff x="5985836" y="6114036"/>
              <a:chExt cx="103521" cy="111613"/>
            </a:xfrm>
            <a:solidFill>
              <a:srgbClr val="FFFFFF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AA657D1-4956-1596-65B3-795D04D6DE75}"/>
                  </a:ext>
                </a:extLst>
              </p:cNvPr>
              <p:cNvSpPr/>
              <p:nvPr/>
            </p:nvSpPr>
            <p:spPr>
              <a:xfrm>
                <a:off x="5992631" y="6114036"/>
                <a:ext cx="96726" cy="111613"/>
              </a:xfrm>
              <a:custGeom>
                <a:avLst/>
                <a:gdLst>
                  <a:gd name="connsiteX0" fmla="*/ 0 w 96726"/>
                  <a:gd name="connsiteY0" fmla="*/ 55807 h 111613"/>
                  <a:gd name="connsiteX1" fmla="*/ 96727 w 96726"/>
                  <a:gd name="connsiteY1" fmla="*/ 0 h 111613"/>
                  <a:gd name="connsiteX2" fmla="*/ 96727 w 96726"/>
                  <a:gd name="connsiteY2" fmla="*/ 111614 h 111613"/>
                  <a:gd name="connsiteX3" fmla="*/ 0 w 96726"/>
                  <a:gd name="connsiteY3" fmla="*/ 55807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726" h="111613">
                    <a:moveTo>
                      <a:pt x="0" y="55807"/>
                    </a:moveTo>
                    <a:lnTo>
                      <a:pt x="96727" y="0"/>
                    </a:lnTo>
                    <a:lnTo>
                      <a:pt x="96727" y="111614"/>
                    </a:lnTo>
                    <a:lnTo>
                      <a:pt x="0" y="55807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74F7BF8-CCF7-863A-D314-5A5F61C72936}"/>
                  </a:ext>
                </a:extLst>
              </p:cNvPr>
              <p:cNvSpPr/>
              <p:nvPr/>
            </p:nvSpPr>
            <p:spPr>
              <a:xfrm rot="-10800000">
                <a:off x="5985836" y="6114036"/>
                <a:ext cx="13589" cy="111613"/>
              </a:xfrm>
              <a:custGeom>
                <a:avLst/>
                <a:gdLst>
                  <a:gd name="connsiteX0" fmla="*/ 0 w 13589"/>
                  <a:gd name="connsiteY0" fmla="*/ 0 h 111613"/>
                  <a:gd name="connsiteX1" fmla="*/ 13589 w 13589"/>
                  <a:gd name="connsiteY1" fmla="*/ 0 h 111613"/>
                  <a:gd name="connsiteX2" fmla="*/ 13589 w 13589"/>
                  <a:gd name="connsiteY2" fmla="*/ 111614 h 111613"/>
                  <a:gd name="connsiteX3" fmla="*/ 0 w 13589"/>
                  <a:gd name="connsiteY3" fmla="*/ 111614 h 11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89" h="111613">
                    <a:moveTo>
                      <a:pt x="0" y="0"/>
                    </a:moveTo>
                    <a:lnTo>
                      <a:pt x="13589" y="0"/>
                    </a:lnTo>
                    <a:lnTo>
                      <a:pt x="13589" y="111614"/>
                    </a:lnTo>
                    <a:lnTo>
                      <a:pt x="0" y="111614"/>
                    </a:lnTo>
                    <a:close/>
                  </a:path>
                </a:pathLst>
              </a:custGeom>
              <a:solidFill>
                <a:srgbClr val="FFFFFF"/>
              </a:solidFill>
              <a:ln w="76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5" name="Graphic 22">
            <a:extLst>
              <a:ext uri="{FF2B5EF4-FFF2-40B4-BE49-F238E27FC236}">
                <a16:creationId xmlns:a16="http://schemas.microsoft.com/office/drawing/2014/main" id="{75A6F947-34A7-B505-AECD-F18055A09AC0}"/>
              </a:ext>
            </a:extLst>
          </p:cNvPr>
          <p:cNvGrpSpPr/>
          <p:nvPr/>
        </p:nvGrpSpPr>
        <p:grpSpPr>
          <a:xfrm>
            <a:off x="7404920" y="6042663"/>
            <a:ext cx="185055" cy="193980"/>
            <a:chOff x="6925086" y="6122815"/>
            <a:chExt cx="125050" cy="131081"/>
          </a:xfrm>
          <a:solidFill>
            <a:srgbClr val="1ED760"/>
          </a:solidFill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82F4295-6748-7BAE-3891-742E07A0DB21}"/>
                </a:ext>
              </a:extLst>
            </p:cNvPr>
            <p:cNvSpPr/>
            <p:nvPr/>
          </p:nvSpPr>
          <p:spPr>
            <a:xfrm>
              <a:off x="6925086" y="6122815"/>
              <a:ext cx="125050" cy="110621"/>
            </a:xfrm>
            <a:custGeom>
              <a:avLst/>
              <a:gdLst>
                <a:gd name="connsiteX0" fmla="*/ 94742 w 125050"/>
                <a:gd name="connsiteY0" fmla="*/ 0 h 110621"/>
                <a:gd name="connsiteX1" fmla="*/ 30308 w 125050"/>
                <a:gd name="connsiteY1" fmla="*/ 0 h 110621"/>
                <a:gd name="connsiteX2" fmla="*/ 0 w 125050"/>
                <a:gd name="connsiteY2" fmla="*/ 30308 h 110621"/>
                <a:gd name="connsiteX3" fmla="*/ 0 w 125050"/>
                <a:gd name="connsiteY3" fmla="*/ 64892 h 110621"/>
                <a:gd name="connsiteX4" fmla="*/ 30308 w 125050"/>
                <a:gd name="connsiteY4" fmla="*/ 95200 h 110621"/>
                <a:gd name="connsiteX5" fmla="*/ 45424 w 125050"/>
                <a:gd name="connsiteY5" fmla="*/ 95200 h 110621"/>
                <a:gd name="connsiteX6" fmla="*/ 49165 w 125050"/>
                <a:gd name="connsiteY6" fmla="*/ 91459 h 110621"/>
                <a:gd name="connsiteX7" fmla="*/ 45424 w 125050"/>
                <a:gd name="connsiteY7" fmla="*/ 87718 h 110621"/>
                <a:gd name="connsiteX8" fmla="*/ 30308 w 125050"/>
                <a:gd name="connsiteY8" fmla="*/ 87718 h 110621"/>
                <a:gd name="connsiteX9" fmla="*/ 7482 w 125050"/>
                <a:gd name="connsiteY9" fmla="*/ 64892 h 110621"/>
                <a:gd name="connsiteX10" fmla="*/ 7482 w 125050"/>
                <a:gd name="connsiteY10" fmla="*/ 30308 h 110621"/>
                <a:gd name="connsiteX11" fmla="*/ 30308 w 125050"/>
                <a:gd name="connsiteY11" fmla="*/ 7482 h 110621"/>
                <a:gd name="connsiteX12" fmla="*/ 94742 w 125050"/>
                <a:gd name="connsiteY12" fmla="*/ 7482 h 110621"/>
                <a:gd name="connsiteX13" fmla="*/ 117569 w 125050"/>
                <a:gd name="connsiteY13" fmla="*/ 30308 h 110621"/>
                <a:gd name="connsiteX14" fmla="*/ 117569 w 125050"/>
                <a:gd name="connsiteY14" fmla="*/ 64892 h 110621"/>
                <a:gd name="connsiteX15" fmla="*/ 94742 w 125050"/>
                <a:gd name="connsiteY15" fmla="*/ 87718 h 110621"/>
                <a:gd name="connsiteX16" fmla="*/ 67335 w 125050"/>
                <a:gd name="connsiteY16" fmla="*/ 87718 h 110621"/>
                <a:gd name="connsiteX17" fmla="*/ 76343 w 125050"/>
                <a:gd name="connsiteY17" fmla="*/ 78710 h 110621"/>
                <a:gd name="connsiteX18" fmla="*/ 76343 w 125050"/>
                <a:gd name="connsiteY18" fmla="*/ 73366 h 110621"/>
                <a:gd name="connsiteX19" fmla="*/ 71000 w 125050"/>
                <a:gd name="connsiteY19" fmla="*/ 73366 h 110621"/>
                <a:gd name="connsiteX20" fmla="*/ 55578 w 125050"/>
                <a:gd name="connsiteY20" fmla="*/ 88787 h 110621"/>
                <a:gd name="connsiteX21" fmla="*/ 54509 w 125050"/>
                <a:gd name="connsiteY21" fmla="*/ 91459 h 110621"/>
                <a:gd name="connsiteX22" fmla="*/ 55578 w 125050"/>
                <a:gd name="connsiteY22" fmla="*/ 94131 h 110621"/>
                <a:gd name="connsiteX23" fmla="*/ 71000 w 125050"/>
                <a:gd name="connsiteY23" fmla="*/ 109552 h 110621"/>
                <a:gd name="connsiteX24" fmla="*/ 73671 w 125050"/>
                <a:gd name="connsiteY24" fmla="*/ 110621 h 110621"/>
                <a:gd name="connsiteX25" fmla="*/ 76343 w 125050"/>
                <a:gd name="connsiteY25" fmla="*/ 109552 h 110621"/>
                <a:gd name="connsiteX26" fmla="*/ 76343 w 125050"/>
                <a:gd name="connsiteY26" fmla="*/ 104208 h 110621"/>
                <a:gd name="connsiteX27" fmla="*/ 67335 w 125050"/>
                <a:gd name="connsiteY27" fmla="*/ 95200 h 110621"/>
                <a:gd name="connsiteX28" fmla="*/ 94742 w 125050"/>
                <a:gd name="connsiteY28" fmla="*/ 95200 h 110621"/>
                <a:gd name="connsiteX29" fmla="*/ 125050 w 125050"/>
                <a:gd name="connsiteY29" fmla="*/ 64892 h 110621"/>
                <a:gd name="connsiteX30" fmla="*/ 125050 w 125050"/>
                <a:gd name="connsiteY30" fmla="*/ 30308 h 110621"/>
                <a:gd name="connsiteX31" fmla="*/ 94742 w 125050"/>
                <a:gd name="connsiteY31" fmla="*/ 0 h 11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5050" h="110621">
                  <a:moveTo>
                    <a:pt x="94742" y="0"/>
                  </a:moveTo>
                  <a:lnTo>
                    <a:pt x="30308" y="0"/>
                  </a:lnTo>
                  <a:cubicBezTo>
                    <a:pt x="13589" y="0"/>
                    <a:pt x="0" y="13589"/>
                    <a:pt x="0" y="30308"/>
                  </a:cubicBezTo>
                  <a:lnTo>
                    <a:pt x="0" y="64892"/>
                  </a:lnTo>
                  <a:cubicBezTo>
                    <a:pt x="0" y="81611"/>
                    <a:pt x="13589" y="95200"/>
                    <a:pt x="30308" y="95200"/>
                  </a:cubicBezTo>
                  <a:lnTo>
                    <a:pt x="45424" y="95200"/>
                  </a:lnTo>
                  <a:cubicBezTo>
                    <a:pt x="47486" y="95200"/>
                    <a:pt x="49165" y="93520"/>
                    <a:pt x="49165" y="91459"/>
                  </a:cubicBezTo>
                  <a:cubicBezTo>
                    <a:pt x="49165" y="89398"/>
                    <a:pt x="47486" y="87718"/>
                    <a:pt x="45424" y="87718"/>
                  </a:cubicBezTo>
                  <a:lnTo>
                    <a:pt x="30308" y="87718"/>
                  </a:lnTo>
                  <a:cubicBezTo>
                    <a:pt x="17712" y="87718"/>
                    <a:pt x="7482" y="77488"/>
                    <a:pt x="7482" y="64892"/>
                  </a:cubicBezTo>
                  <a:lnTo>
                    <a:pt x="7482" y="30308"/>
                  </a:lnTo>
                  <a:cubicBezTo>
                    <a:pt x="7482" y="17712"/>
                    <a:pt x="17712" y="7482"/>
                    <a:pt x="30308" y="7482"/>
                  </a:cubicBezTo>
                  <a:lnTo>
                    <a:pt x="94742" y="7482"/>
                  </a:lnTo>
                  <a:cubicBezTo>
                    <a:pt x="107338" y="7482"/>
                    <a:pt x="117569" y="17712"/>
                    <a:pt x="117569" y="30308"/>
                  </a:cubicBezTo>
                  <a:lnTo>
                    <a:pt x="117569" y="64892"/>
                  </a:lnTo>
                  <a:cubicBezTo>
                    <a:pt x="117569" y="77488"/>
                    <a:pt x="107338" y="87718"/>
                    <a:pt x="94742" y="87718"/>
                  </a:cubicBezTo>
                  <a:lnTo>
                    <a:pt x="67335" y="87718"/>
                  </a:lnTo>
                  <a:lnTo>
                    <a:pt x="76343" y="78710"/>
                  </a:lnTo>
                  <a:cubicBezTo>
                    <a:pt x="77794" y="77259"/>
                    <a:pt x="77794" y="74816"/>
                    <a:pt x="76343" y="73366"/>
                  </a:cubicBezTo>
                  <a:cubicBezTo>
                    <a:pt x="74893" y="71915"/>
                    <a:pt x="72450" y="71915"/>
                    <a:pt x="71000" y="73366"/>
                  </a:cubicBezTo>
                  <a:lnTo>
                    <a:pt x="55578" y="88787"/>
                  </a:lnTo>
                  <a:cubicBezTo>
                    <a:pt x="54891" y="89474"/>
                    <a:pt x="54509" y="90467"/>
                    <a:pt x="54509" y="91459"/>
                  </a:cubicBezTo>
                  <a:cubicBezTo>
                    <a:pt x="54509" y="92452"/>
                    <a:pt x="54891" y="93444"/>
                    <a:pt x="55578" y="94131"/>
                  </a:cubicBezTo>
                  <a:lnTo>
                    <a:pt x="71000" y="109552"/>
                  </a:lnTo>
                  <a:cubicBezTo>
                    <a:pt x="71763" y="110316"/>
                    <a:pt x="72679" y="110621"/>
                    <a:pt x="73671" y="110621"/>
                  </a:cubicBezTo>
                  <a:cubicBezTo>
                    <a:pt x="74664" y="110621"/>
                    <a:pt x="75580" y="110239"/>
                    <a:pt x="76343" y="109552"/>
                  </a:cubicBezTo>
                  <a:cubicBezTo>
                    <a:pt x="77794" y="108102"/>
                    <a:pt x="77794" y="105659"/>
                    <a:pt x="76343" y="104208"/>
                  </a:cubicBezTo>
                  <a:lnTo>
                    <a:pt x="67335" y="95200"/>
                  </a:lnTo>
                  <a:lnTo>
                    <a:pt x="94742" y="95200"/>
                  </a:lnTo>
                  <a:cubicBezTo>
                    <a:pt x="111461" y="95200"/>
                    <a:pt x="125050" y="81611"/>
                    <a:pt x="125050" y="64892"/>
                  </a:cubicBezTo>
                  <a:lnTo>
                    <a:pt x="125050" y="30308"/>
                  </a:lnTo>
                  <a:cubicBezTo>
                    <a:pt x="125050" y="13589"/>
                    <a:pt x="111461" y="0"/>
                    <a:pt x="94742" y="0"/>
                  </a:cubicBezTo>
                  <a:close/>
                </a:path>
              </a:pathLst>
            </a:custGeom>
            <a:solidFill>
              <a:srgbClr val="1ED760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0FD274-33A7-CE2B-CCB1-2CCF4AB0D52E}"/>
                </a:ext>
              </a:extLst>
            </p:cNvPr>
            <p:cNvSpPr/>
            <p:nvPr/>
          </p:nvSpPr>
          <p:spPr>
            <a:xfrm>
              <a:off x="6987611" y="6243514"/>
              <a:ext cx="10382" cy="10382"/>
            </a:xfrm>
            <a:custGeom>
              <a:avLst/>
              <a:gdLst>
                <a:gd name="connsiteX0" fmla="*/ 10383 w 10382"/>
                <a:gd name="connsiteY0" fmla="*/ 5191 h 10382"/>
                <a:gd name="connsiteX1" fmla="*/ 5192 w 10382"/>
                <a:gd name="connsiteY1" fmla="*/ 10383 h 10382"/>
                <a:gd name="connsiteX2" fmla="*/ 0 w 10382"/>
                <a:gd name="connsiteY2" fmla="*/ 5191 h 10382"/>
                <a:gd name="connsiteX3" fmla="*/ 5192 w 10382"/>
                <a:gd name="connsiteY3" fmla="*/ 0 h 10382"/>
                <a:gd name="connsiteX4" fmla="*/ 10383 w 10382"/>
                <a:gd name="connsiteY4" fmla="*/ 5191 h 1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2" h="10382">
                  <a:moveTo>
                    <a:pt x="10383" y="5191"/>
                  </a:moveTo>
                  <a:cubicBezTo>
                    <a:pt x="10383" y="8058"/>
                    <a:pt x="8059" y="10383"/>
                    <a:pt x="5192" y="10383"/>
                  </a:cubicBezTo>
                  <a:cubicBezTo>
                    <a:pt x="2325" y="10383"/>
                    <a:pt x="0" y="8058"/>
                    <a:pt x="0" y="5191"/>
                  </a:cubicBezTo>
                  <a:cubicBezTo>
                    <a:pt x="0" y="2324"/>
                    <a:pt x="2325" y="0"/>
                    <a:pt x="5192" y="0"/>
                  </a:cubicBezTo>
                  <a:cubicBezTo>
                    <a:pt x="8059" y="0"/>
                    <a:pt x="10383" y="2324"/>
                    <a:pt x="10383" y="5191"/>
                  </a:cubicBezTo>
                  <a:close/>
                </a:path>
              </a:pathLst>
            </a:custGeom>
            <a:solidFill>
              <a:srgbClr val="1ED760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9" name="Graphic 22">
            <a:extLst>
              <a:ext uri="{FF2B5EF4-FFF2-40B4-BE49-F238E27FC236}">
                <a16:creationId xmlns:a16="http://schemas.microsoft.com/office/drawing/2014/main" id="{7DC1B064-751F-B5D5-AE98-3B9EB6F09434}"/>
              </a:ext>
            </a:extLst>
          </p:cNvPr>
          <p:cNvGrpSpPr/>
          <p:nvPr/>
        </p:nvGrpSpPr>
        <p:grpSpPr>
          <a:xfrm>
            <a:off x="5437903" y="6041514"/>
            <a:ext cx="177618" cy="141560"/>
            <a:chOff x="5595881" y="6122039"/>
            <a:chExt cx="120025" cy="95659"/>
          </a:xfrm>
          <a:solidFill>
            <a:srgbClr val="FFFFFF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E241937-8072-325C-B04D-3DAFE807D00F}"/>
                </a:ext>
              </a:extLst>
            </p:cNvPr>
            <p:cNvSpPr/>
            <p:nvPr/>
          </p:nvSpPr>
          <p:spPr>
            <a:xfrm>
              <a:off x="5595881" y="6133630"/>
              <a:ext cx="120025" cy="84068"/>
            </a:xfrm>
            <a:custGeom>
              <a:avLst/>
              <a:gdLst>
                <a:gd name="connsiteX0" fmla="*/ 99470 w 120025"/>
                <a:gd name="connsiteY0" fmla="*/ 60184 h 84068"/>
                <a:gd name="connsiteX1" fmla="*/ 96188 w 120025"/>
                <a:gd name="connsiteY1" fmla="*/ 55527 h 84068"/>
                <a:gd name="connsiteX2" fmla="*/ 98936 w 120025"/>
                <a:gd name="connsiteY2" fmla="*/ 49114 h 84068"/>
                <a:gd name="connsiteX3" fmla="*/ 105883 w 120025"/>
                <a:gd name="connsiteY3" fmla="*/ 49649 h 84068"/>
                <a:gd name="connsiteX4" fmla="*/ 118480 w 120025"/>
                <a:gd name="connsiteY4" fmla="*/ 62245 h 84068"/>
                <a:gd name="connsiteX5" fmla="*/ 118480 w 120025"/>
                <a:gd name="connsiteY5" fmla="*/ 70032 h 84068"/>
                <a:gd name="connsiteX6" fmla="*/ 105959 w 120025"/>
                <a:gd name="connsiteY6" fmla="*/ 82552 h 84068"/>
                <a:gd name="connsiteX7" fmla="*/ 97867 w 120025"/>
                <a:gd name="connsiteY7" fmla="*/ 82247 h 84068"/>
                <a:gd name="connsiteX8" fmla="*/ 97562 w 120025"/>
                <a:gd name="connsiteY8" fmla="*/ 74078 h 84068"/>
                <a:gd name="connsiteX9" fmla="*/ 99394 w 120025"/>
                <a:gd name="connsiteY9" fmla="*/ 72399 h 84068"/>
                <a:gd name="connsiteX10" fmla="*/ 99241 w 120025"/>
                <a:gd name="connsiteY10" fmla="*/ 72017 h 84068"/>
                <a:gd name="connsiteX11" fmla="*/ 92599 w 120025"/>
                <a:gd name="connsiteY11" fmla="*/ 72017 h 84068"/>
                <a:gd name="connsiteX12" fmla="*/ 79010 w 120025"/>
                <a:gd name="connsiteY12" fmla="*/ 67818 h 84068"/>
                <a:gd name="connsiteX13" fmla="*/ 73513 w 120025"/>
                <a:gd name="connsiteY13" fmla="*/ 62627 h 84068"/>
                <a:gd name="connsiteX14" fmla="*/ 37250 w 120025"/>
                <a:gd name="connsiteY14" fmla="*/ 17203 h 84068"/>
                <a:gd name="connsiteX15" fmla="*/ 26715 w 120025"/>
                <a:gd name="connsiteY15" fmla="*/ 12088 h 84068"/>
                <a:gd name="connsiteX16" fmla="*/ 6331 w 120025"/>
                <a:gd name="connsiteY16" fmla="*/ 12088 h 84068"/>
                <a:gd name="connsiteX17" fmla="*/ 376 w 120025"/>
                <a:gd name="connsiteY17" fmla="*/ 4072 h 84068"/>
                <a:gd name="connsiteX18" fmla="*/ 5797 w 120025"/>
                <a:gd name="connsiteY18" fmla="*/ 102 h 84068"/>
                <a:gd name="connsiteX19" fmla="*/ 28700 w 120025"/>
                <a:gd name="connsiteY19" fmla="*/ 102 h 84068"/>
                <a:gd name="connsiteX20" fmla="*/ 45496 w 120025"/>
                <a:gd name="connsiteY20" fmla="*/ 8423 h 84068"/>
                <a:gd name="connsiteX21" fmla="*/ 73590 w 120025"/>
                <a:gd name="connsiteY21" fmla="*/ 43465 h 84068"/>
                <a:gd name="connsiteX22" fmla="*/ 82903 w 120025"/>
                <a:gd name="connsiteY22" fmla="*/ 55069 h 84068"/>
                <a:gd name="connsiteX23" fmla="*/ 92752 w 120025"/>
                <a:gd name="connsiteY23" fmla="*/ 59878 h 84068"/>
                <a:gd name="connsiteX24" fmla="*/ 99394 w 120025"/>
                <a:gd name="connsiteY24" fmla="*/ 59878 h 8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025" h="84068">
                  <a:moveTo>
                    <a:pt x="99470" y="60184"/>
                  </a:moveTo>
                  <a:cubicBezTo>
                    <a:pt x="98020" y="58657"/>
                    <a:pt x="96569" y="57512"/>
                    <a:pt x="96188" y="55527"/>
                  </a:cubicBezTo>
                  <a:cubicBezTo>
                    <a:pt x="95729" y="53008"/>
                    <a:pt x="96721" y="50488"/>
                    <a:pt x="98936" y="49114"/>
                  </a:cubicBezTo>
                  <a:cubicBezTo>
                    <a:pt x="101150" y="47816"/>
                    <a:pt x="103974" y="47893"/>
                    <a:pt x="105883" y="49649"/>
                  </a:cubicBezTo>
                  <a:cubicBezTo>
                    <a:pt x="110158" y="53771"/>
                    <a:pt x="114357" y="57970"/>
                    <a:pt x="118480" y="62245"/>
                  </a:cubicBezTo>
                  <a:cubicBezTo>
                    <a:pt x="120541" y="64383"/>
                    <a:pt x="120541" y="67895"/>
                    <a:pt x="118480" y="70032"/>
                  </a:cubicBezTo>
                  <a:cubicBezTo>
                    <a:pt x="114357" y="74307"/>
                    <a:pt x="110234" y="78430"/>
                    <a:pt x="105959" y="82552"/>
                  </a:cubicBezTo>
                  <a:cubicBezTo>
                    <a:pt x="103669" y="84766"/>
                    <a:pt x="100005" y="84461"/>
                    <a:pt x="97867" y="82247"/>
                  </a:cubicBezTo>
                  <a:cubicBezTo>
                    <a:pt x="95653" y="80033"/>
                    <a:pt x="95500" y="76521"/>
                    <a:pt x="97562" y="74078"/>
                  </a:cubicBezTo>
                  <a:cubicBezTo>
                    <a:pt x="98096" y="73468"/>
                    <a:pt x="98783" y="72933"/>
                    <a:pt x="99394" y="72399"/>
                  </a:cubicBezTo>
                  <a:cubicBezTo>
                    <a:pt x="99394" y="72246"/>
                    <a:pt x="99317" y="72170"/>
                    <a:pt x="99241" y="72017"/>
                  </a:cubicBezTo>
                  <a:cubicBezTo>
                    <a:pt x="97027" y="72017"/>
                    <a:pt x="94813" y="72017"/>
                    <a:pt x="92599" y="72017"/>
                  </a:cubicBezTo>
                  <a:cubicBezTo>
                    <a:pt x="87637" y="72017"/>
                    <a:pt x="83133" y="70567"/>
                    <a:pt x="79010" y="67818"/>
                  </a:cubicBezTo>
                  <a:cubicBezTo>
                    <a:pt x="76872" y="66368"/>
                    <a:pt x="75117" y="64612"/>
                    <a:pt x="73513" y="62627"/>
                  </a:cubicBezTo>
                  <a:cubicBezTo>
                    <a:pt x="61451" y="47511"/>
                    <a:pt x="49313" y="32395"/>
                    <a:pt x="37250" y="17203"/>
                  </a:cubicBezTo>
                  <a:cubicBezTo>
                    <a:pt x="34502" y="13767"/>
                    <a:pt x="31143" y="12011"/>
                    <a:pt x="26715" y="12088"/>
                  </a:cubicBezTo>
                  <a:cubicBezTo>
                    <a:pt x="19920" y="12088"/>
                    <a:pt x="13126" y="12088"/>
                    <a:pt x="6331" y="12088"/>
                  </a:cubicBezTo>
                  <a:cubicBezTo>
                    <a:pt x="1827" y="12088"/>
                    <a:pt x="-1074" y="8041"/>
                    <a:pt x="376" y="4072"/>
                  </a:cubicBezTo>
                  <a:cubicBezTo>
                    <a:pt x="1217" y="1781"/>
                    <a:pt x="3354" y="102"/>
                    <a:pt x="5797" y="102"/>
                  </a:cubicBezTo>
                  <a:cubicBezTo>
                    <a:pt x="13431" y="102"/>
                    <a:pt x="21066" y="-127"/>
                    <a:pt x="28700" y="102"/>
                  </a:cubicBezTo>
                  <a:cubicBezTo>
                    <a:pt x="35495" y="331"/>
                    <a:pt x="41220" y="3156"/>
                    <a:pt x="45496" y="8423"/>
                  </a:cubicBezTo>
                  <a:cubicBezTo>
                    <a:pt x="54962" y="20027"/>
                    <a:pt x="64276" y="31784"/>
                    <a:pt x="73590" y="43465"/>
                  </a:cubicBezTo>
                  <a:cubicBezTo>
                    <a:pt x="76720" y="47358"/>
                    <a:pt x="79774" y="51175"/>
                    <a:pt x="82903" y="55069"/>
                  </a:cubicBezTo>
                  <a:cubicBezTo>
                    <a:pt x="85423" y="58199"/>
                    <a:pt x="88629" y="59878"/>
                    <a:pt x="92752" y="59878"/>
                  </a:cubicBezTo>
                  <a:cubicBezTo>
                    <a:pt x="94889" y="59878"/>
                    <a:pt x="96951" y="59878"/>
                    <a:pt x="99394" y="59878"/>
                  </a:cubicBezTo>
                  <a:close/>
                </a:path>
              </a:pathLst>
            </a:custGeom>
            <a:solidFill>
              <a:srgbClr val="FFFFFF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C4129C7-212D-CCEB-EB86-B8D60EA8A790}"/>
                </a:ext>
              </a:extLst>
            </p:cNvPr>
            <p:cNvSpPr/>
            <p:nvPr/>
          </p:nvSpPr>
          <p:spPr>
            <a:xfrm>
              <a:off x="5661751" y="6122039"/>
              <a:ext cx="54079" cy="38845"/>
            </a:xfrm>
            <a:custGeom>
              <a:avLst/>
              <a:gdLst>
                <a:gd name="connsiteX0" fmla="*/ 33217 w 54079"/>
                <a:gd name="connsiteY0" fmla="*/ 23832 h 38845"/>
                <a:gd name="connsiteX1" fmla="*/ 24591 w 54079"/>
                <a:gd name="connsiteY1" fmla="*/ 24061 h 38845"/>
                <a:gd name="connsiteX2" fmla="*/ 17033 w 54079"/>
                <a:gd name="connsiteY2" fmla="*/ 28718 h 38845"/>
                <a:gd name="connsiteX3" fmla="*/ 10773 w 54079"/>
                <a:gd name="connsiteY3" fmla="*/ 36505 h 38845"/>
                <a:gd name="connsiteX4" fmla="*/ 4360 w 54079"/>
                <a:gd name="connsiteY4" fmla="*/ 38566 h 38845"/>
                <a:gd name="connsiteX5" fmla="*/ 85 w 54079"/>
                <a:gd name="connsiteY5" fmla="*/ 33527 h 38845"/>
                <a:gd name="connsiteX6" fmla="*/ 848 w 54079"/>
                <a:gd name="connsiteY6" fmla="*/ 29939 h 38845"/>
                <a:gd name="connsiteX7" fmla="*/ 11231 w 54079"/>
                <a:gd name="connsiteY7" fmla="*/ 17572 h 38845"/>
                <a:gd name="connsiteX8" fmla="*/ 26500 w 54079"/>
                <a:gd name="connsiteY8" fmla="*/ 11922 h 38845"/>
                <a:gd name="connsiteX9" fmla="*/ 33447 w 54079"/>
                <a:gd name="connsiteY9" fmla="*/ 11617 h 38845"/>
                <a:gd name="connsiteX10" fmla="*/ 31767 w 54079"/>
                <a:gd name="connsiteY10" fmla="*/ 10090 h 38845"/>
                <a:gd name="connsiteX11" fmla="*/ 31920 w 54079"/>
                <a:gd name="connsiteY11" fmla="*/ 1768 h 38845"/>
                <a:gd name="connsiteX12" fmla="*/ 40165 w 54079"/>
                <a:gd name="connsiteY12" fmla="*/ 1616 h 38845"/>
                <a:gd name="connsiteX13" fmla="*/ 52456 w 54079"/>
                <a:gd name="connsiteY13" fmla="*/ 13907 h 38845"/>
                <a:gd name="connsiteX14" fmla="*/ 52380 w 54079"/>
                <a:gd name="connsiteY14" fmla="*/ 21999 h 38845"/>
                <a:gd name="connsiteX15" fmla="*/ 40089 w 54079"/>
                <a:gd name="connsiteY15" fmla="*/ 34291 h 38845"/>
                <a:gd name="connsiteX16" fmla="*/ 31767 w 54079"/>
                <a:gd name="connsiteY16" fmla="*/ 34138 h 38845"/>
                <a:gd name="connsiteX17" fmla="*/ 31767 w 54079"/>
                <a:gd name="connsiteY17" fmla="*/ 25817 h 38845"/>
                <a:gd name="connsiteX18" fmla="*/ 33370 w 54079"/>
                <a:gd name="connsiteY18" fmla="*/ 24290 h 38845"/>
                <a:gd name="connsiteX19" fmla="*/ 33294 w 54079"/>
                <a:gd name="connsiteY19" fmla="*/ 23908 h 38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79" h="38845">
                  <a:moveTo>
                    <a:pt x="33217" y="23832"/>
                  </a:moveTo>
                  <a:cubicBezTo>
                    <a:pt x="30317" y="23908"/>
                    <a:pt x="27416" y="23603"/>
                    <a:pt x="24591" y="24061"/>
                  </a:cubicBezTo>
                  <a:cubicBezTo>
                    <a:pt x="21461" y="24519"/>
                    <a:pt x="19018" y="26275"/>
                    <a:pt x="17033" y="28718"/>
                  </a:cubicBezTo>
                  <a:cubicBezTo>
                    <a:pt x="14972" y="31313"/>
                    <a:pt x="12910" y="33909"/>
                    <a:pt x="10773" y="36505"/>
                  </a:cubicBezTo>
                  <a:cubicBezTo>
                    <a:pt x="9093" y="38490"/>
                    <a:pt x="6956" y="39329"/>
                    <a:pt x="4360" y="38566"/>
                  </a:cubicBezTo>
                  <a:cubicBezTo>
                    <a:pt x="1841" y="37802"/>
                    <a:pt x="466" y="36047"/>
                    <a:pt x="85" y="33527"/>
                  </a:cubicBezTo>
                  <a:cubicBezTo>
                    <a:pt x="-144" y="32229"/>
                    <a:pt x="85" y="30932"/>
                    <a:pt x="848" y="29939"/>
                  </a:cubicBezTo>
                  <a:cubicBezTo>
                    <a:pt x="4131" y="25664"/>
                    <a:pt x="7108" y="21160"/>
                    <a:pt x="11231" y="17572"/>
                  </a:cubicBezTo>
                  <a:cubicBezTo>
                    <a:pt x="15582" y="13754"/>
                    <a:pt x="20774" y="11922"/>
                    <a:pt x="26500" y="11922"/>
                  </a:cubicBezTo>
                  <a:cubicBezTo>
                    <a:pt x="28714" y="11922"/>
                    <a:pt x="31004" y="11922"/>
                    <a:pt x="33447" y="11617"/>
                  </a:cubicBezTo>
                  <a:cubicBezTo>
                    <a:pt x="32912" y="11082"/>
                    <a:pt x="32301" y="10624"/>
                    <a:pt x="31767" y="10090"/>
                  </a:cubicBezTo>
                  <a:cubicBezTo>
                    <a:pt x="29477" y="7647"/>
                    <a:pt x="29553" y="4059"/>
                    <a:pt x="31920" y="1768"/>
                  </a:cubicBezTo>
                  <a:cubicBezTo>
                    <a:pt x="34134" y="-445"/>
                    <a:pt x="37798" y="-675"/>
                    <a:pt x="40165" y="1616"/>
                  </a:cubicBezTo>
                  <a:cubicBezTo>
                    <a:pt x="44364" y="5662"/>
                    <a:pt x="48410" y="9785"/>
                    <a:pt x="52456" y="13907"/>
                  </a:cubicBezTo>
                  <a:cubicBezTo>
                    <a:pt x="54670" y="16197"/>
                    <a:pt x="54594" y="19709"/>
                    <a:pt x="52380" y="21999"/>
                  </a:cubicBezTo>
                  <a:cubicBezTo>
                    <a:pt x="48334" y="26122"/>
                    <a:pt x="44211" y="30244"/>
                    <a:pt x="40089" y="34291"/>
                  </a:cubicBezTo>
                  <a:cubicBezTo>
                    <a:pt x="37722" y="36581"/>
                    <a:pt x="33981" y="36428"/>
                    <a:pt x="31767" y="34138"/>
                  </a:cubicBezTo>
                  <a:cubicBezTo>
                    <a:pt x="29477" y="31848"/>
                    <a:pt x="29477" y="28183"/>
                    <a:pt x="31767" y="25817"/>
                  </a:cubicBezTo>
                  <a:cubicBezTo>
                    <a:pt x="32301" y="25282"/>
                    <a:pt x="32836" y="24824"/>
                    <a:pt x="33370" y="24290"/>
                  </a:cubicBezTo>
                  <a:cubicBezTo>
                    <a:pt x="33370" y="24137"/>
                    <a:pt x="33370" y="24061"/>
                    <a:pt x="33294" y="23908"/>
                  </a:cubicBezTo>
                  <a:close/>
                </a:path>
              </a:pathLst>
            </a:custGeom>
            <a:solidFill>
              <a:srgbClr val="FFFFFF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AC81830-D74D-B6E1-131C-224BB938C8D3}"/>
                </a:ext>
              </a:extLst>
            </p:cNvPr>
            <p:cNvSpPr/>
            <p:nvPr/>
          </p:nvSpPr>
          <p:spPr>
            <a:xfrm>
              <a:off x="5596028" y="6178543"/>
              <a:ext cx="53998" cy="27257"/>
            </a:xfrm>
            <a:custGeom>
              <a:avLst/>
              <a:gdLst>
                <a:gd name="connsiteX0" fmla="*/ 17254 w 53998"/>
                <a:gd name="connsiteY0" fmla="*/ 27257 h 27257"/>
                <a:gd name="connsiteX1" fmla="*/ 6337 w 53998"/>
                <a:gd name="connsiteY1" fmla="*/ 27257 h 27257"/>
                <a:gd name="connsiteX2" fmla="*/ 0 w 53998"/>
                <a:gd name="connsiteY2" fmla="*/ 21226 h 27257"/>
                <a:gd name="connsiteX3" fmla="*/ 6413 w 53998"/>
                <a:gd name="connsiteY3" fmla="*/ 15195 h 27257"/>
                <a:gd name="connsiteX4" fmla="*/ 26338 w 53998"/>
                <a:gd name="connsiteY4" fmla="*/ 15195 h 27257"/>
                <a:gd name="connsiteX5" fmla="*/ 37332 w 53998"/>
                <a:gd name="connsiteY5" fmla="*/ 9851 h 27257"/>
                <a:gd name="connsiteX6" fmla="*/ 43592 w 53998"/>
                <a:gd name="connsiteY6" fmla="*/ 2064 h 27257"/>
                <a:gd name="connsiteX7" fmla="*/ 50463 w 53998"/>
                <a:gd name="connsiteY7" fmla="*/ 537 h 27257"/>
                <a:gd name="connsiteX8" fmla="*/ 53975 w 53998"/>
                <a:gd name="connsiteY8" fmla="*/ 6568 h 27257"/>
                <a:gd name="connsiteX9" fmla="*/ 52676 w 53998"/>
                <a:gd name="connsiteY9" fmla="*/ 9775 h 27257"/>
                <a:gd name="connsiteX10" fmla="*/ 45348 w 53998"/>
                <a:gd name="connsiteY10" fmla="*/ 18860 h 27257"/>
                <a:gd name="connsiteX11" fmla="*/ 27636 w 53998"/>
                <a:gd name="connsiteY11" fmla="*/ 27181 h 27257"/>
                <a:gd name="connsiteX12" fmla="*/ 17254 w 53998"/>
                <a:gd name="connsiteY12" fmla="*/ 27181 h 27257"/>
                <a:gd name="connsiteX13" fmla="*/ 17254 w 53998"/>
                <a:gd name="connsiteY13" fmla="*/ 27181 h 2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98" h="27257">
                  <a:moveTo>
                    <a:pt x="17254" y="27257"/>
                  </a:moveTo>
                  <a:cubicBezTo>
                    <a:pt x="13589" y="27257"/>
                    <a:pt x="9925" y="27257"/>
                    <a:pt x="6337" y="27257"/>
                  </a:cubicBezTo>
                  <a:cubicBezTo>
                    <a:pt x="2595" y="27257"/>
                    <a:pt x="0" y="24738"/>
                    <a:pt x="0" y="21226"/>
                  </a:cubicBezTo>
                  <a:cubicBezTo>
                    <a:pt x="0" y="17714"/>
                    <a:pt x="2595" y="15271"/>
                    <a:pt x="6413" y="15195"/>
                  </a:cubicBezTo>
                  <a:cubicBezTo>
                    <a:pt x="13054" y="15195"/>
                    <a:pt x="19697" y="15119"/>
                    <a:pt x="26338" y="15195"/>
                  </a:cubicBezTo>
                  <a:cubicBezTo>
                    <a:pt x="30995" y="15195"/>
                    <a:pt x="34583" y="13516"/>
                    <a:pt x="37332" y="9851"/>
                  </a:cubicBezTo>
                  <a:cubicBezTo>
                    <a:pt x="39316" y="7179"/>
                    <a:pt x="41454" y="4583"/>
                    <a:pt x="43592" y="2064"/>
                  </a:cubicBezTo>
                  <a:cubicBezTo>
                    <a:pt x="45348" y="3"/>
                    <a:pt x="48096" y="-532"/>
                    <a:pt x="50463" y="537"/>
                  </a:cubicBezTo>
                  <a:cubicBezTo>
                    <a:pt x="52753" y="1606"/>
                    <a:pt x="54203" y="3896"/>
                    <a:pt x="53975" y="6568"/>
                  </a:cubicBezTo>
                  <a:cubicBezTo>
                    <a:pt x="53898" y="7790"/>
                    <a:pt x="53440" y="8859"/>
                    <a:pt x="52676" y="9775"/>
                  </a:cubicBezTo>
                  <a:cubicBezTo>
                    <a:pt x="50234" y="12829"/>
                    <a:pt x="47867" y="15882"/>
                    <a:pt x="45348" y="18860"/>
                  </a:cubicBezTo>
                  <a:cubicBezTo>
                    <a:pt x="40691" y="24280"/>
                    <a:pt x="34736" y="27028"/>
                    <a:pt x="27636" y="27181"/>
                  </a:cubicBezTo>
                  <a:cubicBezTo>
                    <a:pt x="24201" y="27257"/>
                    <a:pt x="20689" y="27181"/>
                    <a:pt x="17254" y="27181"/>
                  </a:cubicBezTo>
                  <a:lnTo>
                    <a:pt x="17254" y="27181"/>
                  </a:lnTo>
                  <a:close/>
                </a:path>
              </a:pathLst>
            </a:custGeom>
            <a:solidFill>
              <a:srgbClr val="FFFFFF"/>
            </a:solidFill>
            <a:ln w="76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7" name="Graphic 22">
            <a:extLst>
              <a:ext uri="{FF2B5EF4-FFF2-40B4-BE49-F238E27FC236}">
                <a16:creationId xmlns:a16="http://schemas.microsoft.com/office/drawing/2014/main" id="{C2CC0809-C5EB-FE4D-4C59-2D302EB0E8E0}"/>
              </a:ext>
            </a:extLst>
          </p:cNvPr>
          <p:cNvGrpSpPr/>
          <p:nvPr/>
        </p:nvGrpSpPr>
        <p:grpSpPr>
          <a:xfrm>
            <a:off x="9844023" y="6195366"/>
            <a:ext cx="167139" cy="169505"/>
            <a:chOff x="9752405" y="6195366"/>
            <a:chExt cx="167139" cy="169505"/>
          </a:xfrm>
          <a:noFill/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0E72D3F-2763-B90B-02C5-3AB9DDC0A444}"/>
                </a:ext>
              </a:extLst>
            </p:cNvPr>
            <p:cNvSpPr/>
            <p:nvPr/>
          </p:nvSpPr>
          <p:spPr>
            <a:xfrm>
              <a:off x="9752405" y="6248018"/>
              <a:ext cx="115632" cy="116854"/>
            </a:xfrm>
            <a:custGeom>
              <a:avLst/>
              <a:gdLst>
                <a:gd name="connsiteX0" fmla="*/ 75476 w 115632"/>
                <a:gd name="connsiteY0" fmla="*/ 0 h 116854"/>
                <a:gd name="connsiteX1" fmla="*/ 5851 w 115632"/>
                <a:gd name="connsiteY1" fmla="*/ 78252 h 116854"/>
                <a:gd name="connsiteX2" fmla="*/ 6233 w 115632"/>
                <a:gd name="connsiteY2" fmla="*/ 107415 h 116854"/>
                <a:gd name="connsiteX3" fmla="*/ 9898 w 115632"/>
                <a:gd name="connsiteY3" fmla="*/ 111003 h 116854"/>
                <a:gd name="connsiteX4" fmla="*/ 39061 w 115632"/>
                <a:gd name="connsiteY4" fmla="*/ 110621 h 116854"/>
                <a:gd name="connsiteX5" fmla="*/ 115633 w 115632"/>
                <a:gd name="connsiteY5" fmla="*/ 39164 h 116854"/>
                <a:gd name="connsiteX6" fmla="*/ 88913 w 115632"/>
                <a:gd name="connsiteY6" fmla="*/ 26415 h 116854"/>
                <a:gd name="connsiteX7" fmla="*/ 75553 w 115632"/>
                <a:gd name="connsiteY7" fmla="*/ 0 h 11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632" h="116854">
                  <a:moveTo>
                    <a:pt x="75476" y="0"/>
                  </a:moveTo>
                  <a:lnTo>
                    <a:pt x="5851" y="78252"/>
                  </a:lnTo>
                  <a:cubicBezTo>
                    <a:pt x="-2088" y="86344"/>
                    <a:pt x="-1936" y="99475"/>
                    <a:pt x="6233" y="107415"/>
                  </a:cubicBezTo>
                  <a:lnTo>
                    <a:pt x="9898" y="111003"/>
                  </a:lnTo>
                  <a:cubicBezTo>
                    <a:pt x="17990" y="118943"/>
                    <a:pt x="31121" y="118790"/>
                    <a:pt x="39061" y="110621"/>
                  </a:cubicBezTo>
                  <a:lnTo>
                    <a:pt x="115633" y="39164"/>
                  </a:lnTo>
                  <a:cubicBezTo>
                    <a:pt x="105937" y="38019"/>
                    <a:pt x="96471" y="33820"/>
                    <a:pt x="88913" y="26415"/>
                  </a:cubicBezTo>
                  <a:cubicBezTo>
                    <a:pt x="81355" y="19009"/>
                    <a:pt x="76927" y="9696"/>
                    <a:pt x="75553" y="0"/>
                  </a:cubicBezTo>
                  <a:close/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39A5FAB-DBEF-DFF6-5367-927B5D71CDEA}"/>
                </a:ext>
              </a:extLst>
            </p:cNvPr>
            <p:cNvSpPr/>
            <p:nvPr/>
          </p:nvSpPr>
          <p:spPr>
            <a:xfrm>
              <a:off x="9827403" y="6195366"/>
              <a:ext cx="92141" cy="92134"/>
            </a:xfrm>
            <a:custGeom>
              <a:avLst/>
              <a:gdLst>
                <a:gd name="connsiteX0" fmla="*/ 78272 w 92141"/>
                <a:gd name="connsiteY0" fmla="*/ 13106 h 92134"/>
                <a:gd name="connsiteX1" fmla="*/ 13075 w 92141"/>
                <a:gd name="connsiteY1" fmla="*/ 13869 h 92134"/>
                <a:gd name="connsiteX2" fmla="*/ 478 w 92141"/>
                <a:gd name="connsiteY2" fmla="*/ 52652 h 92134"/>
                <a:gd name="connsiteX3" fmla="*/ 13838 w 92141"/>
                <a:gd name="connsiteY3" fmla="*/ 79066 h 92134"/>
                <a:gd name="connsiteX4" fmla="*/ 40558 w 92141"/>
                <a:gd name="connsiteY4" fmla="*/ 91816 h 92134"/>
                <a:gd name="connsiteX5" fmla="*/ 79035 w 92141"/>
                <a:gd name="connsiteY5" fmla="*/ 78303 h 92134"/>
                <a:gd name="connsiteX6" fmla="*/ 78272 w 92141"/>
                <a:gd name="connsiteY6" fmla="*/ 13106 h 9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141" h="92134">
                  <a:moveTo>
                    <a:pt x="78272" y="13106"/>
                  </a:moveTo>
                  <a:cubicBezTo>
                    <a:pt x="60026" y="-4682"/>
                    <a:pt x="30863" y="-4300"/>
                    <a:pt x="13075" y="13869"/>
                  </a:cubicBezTo>
                  <a:cubicBezTo>
                    <a:pt x="2692" y="24557"/>
                    <a:pt x="-1507" y="38910"/>
                    <a:pt x="478" y="52652"/>
                  </a:cubicBezTo>
                  <a:cubicBezTo>
                    <a:pt x="1852" y="62347"/>
                    <a:pt x="6280" y="71661"/>
                    <a:pt x="13838" y="79066"/>
                  </a:cubicBezTo>
                  <a:cubicBezTo>
                    <a:pt x="21396" y="86472"/>
                    <a:pt x="30863" y="90670"/>
                    <a:pt x="40558" y="91816"/>
                  </a:cubicBezTo>
                  <a:cubicBezTo>
                    <a:pt x="54300" y="93419"/>
                    <a:pt x="68576" y="88991"/>
                    <a:pt x="79035" y="78303"/>
                  </a:cubicBezTo>
                  <a:cubicBezTo>
                    <a:pt x="96823" y="60057"/>
                    <a:pt x="96442" y="30894"/>
                    <a:pt x="78272" y="13106"/>
                  </a:cubicBezTo>
                  <a:close/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8" name="Graphic 22">
            <a:extLst>
              <a:ext uri="{FF2B5EF4-FFF2-40B4-BE49-F238E27FC236}">
                <a16:creationId xmlns:a16="http://schemas.microsoft.com/office/drawing/2014/main" id="{2B186AF0-9659-DE34-187A-0739D3E9F466}"/>
              </a:ext>
            </a:extLst>
          </p:cNvPr>
          <p:cNvGrpSpPr/>
          <p:nvPr/>
        </p:nvGrpSpPr>
        <p:grpSpPr>
          <a:xfrm>
            <a:off x="10246401" y="6212824"/>
            <a:ext cx="200782" cy="134592"/>
            <a:chOff x="10154783" y="6212824"/>
            <a:chExt cx="200782" cy="134592"/>
          </a:xfrm>
          <a:noFill/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EA6EF92-60FB-93E5-B1FF-C1E5D2FC1DA3}"/>
                </a:ext>
              </a:extLst>
            </p:cNvPr>
            <p:cNvSpPr/>
            <p:nvPr/>
          </p:nvSpPr>
          <p:spPr>
            <a:xfrm>
              <a:off x="10154783" y="6212824"/>
              <a:ext cx="200782" cy="35423"/>
            </a:xfrm>
            <a:custGeom>
              <a:avLst/>
              <a:gdLst>
                <a:gd name="connsiteX0" fmla="*/ 183071 w 200782"/>
                <a:gd name="connsiteY0" fmla="*/ 0 h 35423"/>
                <a:gd name="connsiteX1" fmla="*/ 200782 w 200782"/>
                <a:gd name="connsiteY1" fmla="*/ 17712 h 35423"/>
                <a:gd name="connsiteX2" fmla="*/ 200782 w 200782"/>
                <a:gd name="connsiteY2" fmla="*/ 17712 h 35423"/>
                <a:gd name="connsiteX3" fmla="*/ 183071 w 200782"/>
                <a:gd name="connsiteY3" fmla="*/ 35423 h 35423"/>
                <a:gd name="connsiteX4" fmla="*/ 17711 w 200782"/>
                <a:gd name="connsiteY4" fmla="*/ 35423 h 35423"/>
                <a:gd name="connsiteX5" fmla="*/ 0 w 200782"/>
                <a:gd name="connsiteY5" fmla="*/ 17712 h 35423"/>
                <a:gd name="connsiteX6" fmla="*/ 0 w 200782"/>
                <a:gd name="connsiteY6" fmla="*/ 17712 h 35423"/>
                <a:gd name="connsiteX7" fmla="*/ 17711 w 200782"/>
                <a:gd name="connsiteY7" fmla="*/ 0 h 3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82" h="35423">
                  <a:moveTo>
                    <a:pt x="183071" y="0"/>
                  </a:moveTo>
                  <a:cubicBezTo>
                    <a:pt x="192852" y="0"/>
                    <a:pt x="200782" y="7930"/>
                    <a:pt x="200782" y="17712"/>
                  </a:cubicBezTo>
                  <a:lnTo>
                    <a:pt x="200782" y="17712"/>
                  </a:lnTo>
                  <a:cubicBezTo>
                    <a:pt x="200782" y="27493"/>
                    <a:pt x="192852" y="35423"/>
                    <a:pt x="183071" y="35423"/>
                  </a:cubicBezTo>
                  <a:lnTo>
                    <a:pt x="17711" y="35423"/>
                  </a:lnTo>
                  <a:cubicBezTo>
                    <a:pt x="7930" y="35423"/>
                    <a:pt x="0" y="27493"/>
                    <a:pt x="0" y="17712"/>
                  </a:cubicBezTo>
                  <a:lnTo>
                    <a:pt x="0" y="17712"/>
                  </a:lnTo>
                  <a:cubicBezTo>
                    <a:pt x="0" y="7930"/>
                    <a:pt x="7930" y="0"/>
                    <a:pt x="17711" y="0"/>
                  </a:cubicBezTo>
                  <a:close/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B5CC66F-36AF-15E5-7ECC-FDF0F31A3268}"/>
                </a:ext>
              </a:extLst>
            </p:cNvPr>
            <p:cNvSpPr/>
            <p:nvPr/>
          </p:nvSpPr>
          <p:spPr>
            <a:xfrm>
              <a:off x="10154783" y="6302527"/>
              <a:ext cx="200782" cy="7634"/>
            </a:xfrm>
            <a:custGeom>
              <a:avLst/>
              <a:gdLst>
                <a:gd name="connsiteX0" fmla="*/ 0 w 200782"/>
                <a:gd name="connsiteY0" fmla="*/ 0 h 7634"/>
                <a:gd name="connsiteX1" fmla="*/ 200782 w 200782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782" h="7634">
                  <a:moveTo>
                    <a:pt x="0" y="0"/>
                  </a:moveTo>
                  <a:lnTo>
                    <a:pt x="200782" y="0"/>
                  </a:lnTo>
                </a:path>
              </a:pathLst>
            </a:custGeom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33E77B-B3E9-CBC2-99BC-4A2F15B16095}"/>
                </a:ext>
              </a:extLst>
            </p:cNvPr>
            <p:cNvSpPr/>
            <p:nvPr/>
          </p:nvSpPr>
          <p:spPr>
            <a:xfrm>
              <a:off x="10154783" y="6347417"/>
              <a:ext cx="200782" cy="7634"/>
            </a:xfrm>
            <a:custGeom>
              <a:avLst/>
              <a:gdLst>
                <a:gd name="connsiteX0" fmla="*/ 0 w 200782"/>
                <a:gd name="connsiteY0" fmla="*/ 0 h 7634"/>
                <a:gd name="connsiteX1" fmla="*/ 200782 w 200782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782" h="7634">
                  <a:moveTo>
                    <a:pt x="0" y="0"/>
                  </a:moveTo>
                  <a:lnTo>
                    <a:pt x="200782" y="0"/>
                  </a:lnTo>
                </a:path>
              </a:pathLst>
            </a:custGeom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2" name="Graphic 22">
            <a:extLst>
              <a:ext uri="{FF2B5EF4-FFF2-40B4-BE49-F238E27FC236}">
                <a16:creationId xmlns:a16="http://schemas.microsoft.com/office/drawing/2014/main" id="{2BE2AB2F-E7A8-E0E4-226F-2C8B453AB524}"/>
              </a:ext>
            </a:extLst>
          </p:cNvPr>
          <p:cNvGrpSpPr/>
          <p:nvPr/>
        </p:nvGrpSpPr>
        <p:grpSpPr>
          <a:xfrm>
            <a:off x="10818745" y="6205799"/>
            <a:ext cx="75350" cy="150701"/>
            <a:chOff x="10727127" y="6205800"/>
            <a:chExt cx="75350" cy="150701"/>
          </a:xfrm>
          <a:noFill/>
        </p:grpSpPr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3054A5B-34A1-72E0-C28E-EB4D26DEC857}"/>
                </a:ext>
              </a:extLst>
            </p:cNvPr>
            <p:cNvSpPr/>
            <p:nvPr/>
          </p:nvSpPr>
          <p:spPr>
            <a:xfrm>
              <a:off x="10727127" y="6205800"/>
              <a:ext cx="75350" cy="150701"/>
            </a:xfrm>
            <a:custGeom>
              <a:avLst/>
              <a:gdLst>
                <a:gd name="connsiteX0" fmla="*/ 0 w 75350"/>
                <a:gd name="connsiteY0" fmla="*/ 0 h 150701"/>
                <a:gd name="connsiteX1" fmla="*/ 75351 w 75350"/>
                <a:gd name="connsiteY1" fmla="*/ 75351 h 150701"/>
                <a:gd name="connsiteX2" fmla="*/ 0 w 75350"/>
                <a:gd name="connsiteY2" fmla="*/ 150701 h 15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50" h="150701">
                  <a:moveTo>
                    <a:pt x="0" y="0"/>
                  </a:moveTo>
                  <a:cubicBezTo>
                    <a:pt x="41607" y="0"/>
                    <a:pt x="75351" y="33744"/>
                    <a:pt x="75351" y="75351"/>
                  </a:cubicBezTo>
                  <a:cubicBezTo>
                    <a:pt x="75351" y="116958"/>
                    <a:pt x="41607" y="150701"/>
                    <a:pt x="0" y="150701"/>
                  </a:cubicBezTo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76056CF-9257-10EC-7CDA-C1BB0FE47D44}"/>
                </a:ext>
              </a:extLst>
            </p:cNvPr>
            <p:cNvSpPr/>
            <p:nvPr/>
          </p:nvSpPr>
          <p:spPr>
            <a:xfrm>
              <a:off x="10727127" y="6236032"/>
              <a:ext cx="45119" cy="90237"/>
            </a:xfrm>
            <a:custGeom>
              <a:avLst/>
              <a:gdLst>
                <a:gd name="connsiteX0" fmla="*/ 0 w 45119"/>
                <a:gd name="connsiteY0" fmla="*/ 0 h 90237"/>
                <a:gd name="connsiteX1" fmla="*/ 45119 w 45119"/>
                <a:gd name="connsiteY1" fmla="*/ 45119 h 90237"/>
                <a:gd name="connsiteX2" fmla="*/ 0 w 45119"/>
                <a:gd name="connsiteY2" fmla="*/ 90238 h 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19" h="90237">
                  <a:moveTo>
                    <a:pt x="0" y="0"/>
                  </a:moveTo>
                  <a:cubicBezTo>
                    <a:pt x="24888" y="0"/>
                    <a:pt x="45119" y="20155"/>
                    <a:pt x="45119" y="45119"/>
                  </a:cubicBezTo>
                  <a:cubicBezTo>
                    <a:pt x="45119" y="70083"/>
                    <a:pt x="24964" y="90238"/>
                    <a:pt x="0" y="90238"/>
                  </a:cubicBezTo>
                </a:path>
              </a:pathLst>
            </a:custGeom>
            <a:noFill/>
            <a:ln w="15269" cap="flat">
              <a:solidFill>
                <a:srgbClr val="A3A3A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6" name="Graphic 22">
            <a:extLst>
              <a:ext uri="{FF2B5EF4-FFF2-40B4-BE49-F238E27FC236}">
                <a16:creationId xmlns:a16="http://schemas.microsoft.com/office/drawing/2014/main" id="{385BF348-D130-6AFE-9C03-411722F54EE1}"/>
              </a:ext>
            </a:extLst>
          </p:cNvPr>
          <p:cNvGrpSpPr/>
          <p:nvPr/>
        </p:nvGrpSpPr>
        <p:grpSpPr>
          <a:xfrm>
            <a:off x="11050447" y="6302527"/>
            <a:ext cx="725717" cy="7634"/>
            <a:chOff x="10958829" y="6302527"/>
            <a:chExt cx="725717" cy="7634"/>
          </a:xfrm>
        </p:grpSpPr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A90F580-F742-5433-2050-50F824095147}"/>
                </a:ext>
              </a:extLst>
            </p:cNvPr>
            <p:cNvSpPr/>
            <p:nvPr/>
          </p:nvSpPr>
          <p:spPr>
            <a:xfrm>
              <a:off x="10958829" y="6302527"/>
              <a:ext cx="725717" cy="7634"/>
            </a:xfrm>
            <a:custGeom>
              <a:avLst/>
              <a:gdLst>
                <a:gd name="connsiteX0" fmla="*/ 0 w 725717"/>
                <a:gd name="connsiteY0" fmla="*/ 0 h 7634"/>
                <a:gd name="connsiteX1" fmla="*/ 725718 w 725717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717" h="7634">
                  <a:moveTo>
                    <a:pt x="0" y="0"/>
                  </a:moveTo>
                  <a:lnTo>
                    <a:pt x="725718" y="0"/>
                  </a:lnTo>
                </a:path>
              </a:pathLst>
            </a:custGeom>
            <a:ln w="22903" cap="rnd">
              <a:solidFill>
                <a:srgbClr val="A3A3A3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DE69317-F0A5-46B8-682F-2AC4EB2F9B53}"/>
                </a:ext>
              </a:extLst>
            </p:cNvPr>
            <p:cNvSpPr/>
            <p:nvPr/>
          </p:nvSpPr>
          <p:spPr>
            <a:xfrm>
              <a:off x="10958829" y="6302527"/>
              <a:ext cx="609829" cy="7634"/>
            </a:xfrm>
            <a:custGeom>
              <a:avLst/>
              <a:gdLst>
                <a:gd name="connsiteX0" fmla="*/ 0 w 609829"/>
                <a:gd name="connsiteY0" fmla="*/ 0 h 7634"/>
                <a:gd name="connsiteX1" fmla="*/ 609829 w 609829"/>
                <a:gd name="connsiteY1" fmla="*/ 0 h 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9829" h="7634">
                  <a:moveTo>
                    <a:pt x="0" y="0"/>
                  </a:moveTo>
                  <a:lnTo>
                    <a:pt x="609829" y="0"/>
                  </a:lnTo>
                </a:path>
              </a:pathLst>
            </a:custGeom>
            <a:ln w="2290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4" name="Graphic 153">
            <a:extLst>
              <a:ext uri="{FF2B5EF4-FFF2-40B4-BE49-F238E27FC236}">
                <a16:creationId xmlns:a16="http://schemas.microsoft.com/office/drawing/2014/main" id="{9C8D998C-CF4B-E90B-5C51-374F7AAB0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4019" y="6166835"/>
            <a:ext cx="157675" cy="228629"/>
          </a:xfrm>
          <a:prstGeom prst="rect">
            <a:avLst/>
          </a:prstGeom>
        </p:spPr>
      </p:pic>
      <p:pic>
        <p:nvPicPr>
          <p:cNvPr id="157" name="Picture Placeholder 156">
            <a:extLst>
              <a:ext uri="{FF2B5EF4-FFF2-40B4-BE49-F238E27FC236}">
                <a16:creationId xmlns:a16="http://schemas.microsoft.com/office/drawing/2014/main" id="{C24F1819-70E8-7961-1322-5BCAD65551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40BF4-5FD2-231E-2CD3-663C971D1C99}"/>
              </a:ext>
            </a:extLst>
          </p:cNvPr>
          <p:cNvSpPr txBox="1"/>
          <p:nvPr/>
        </p:nvSpPr>
        <p:spPr>
          <a:xfrm>
            <a:off x="969441" y="1843532"/>
            <a:ext cx="1025312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800" i="0" u="none" strike="noStrike" kern="1200" cap="none" spc="0" normalizeH="0" baseline="0" noProof="0" dirty="0">
                <a:ln>
                  <a:noFill/>
                </a:ln>
                <a:solidFill>
                  <a:srgbClr val="1ED760">
                    <a:alpha val="70000"/>
                  </a:srgbClr>
                </a:solidFill>
                <a:effectLst/>
                <a:uLnTx/>
                <a:uFillTx/>
                <a:latin typeface="Poppins SemiBold" panose="00000700000000000000" pitchFamily="50" charset="0"/>
                <a:ea typeface="+mn-ea"/>
                <a:cs typeface="Poppins SemiBold" panose="00000700000000000000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26200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ogo and Brand Assets — Spotify">
            <a:extLst>
              <a:ext uri="{FF2B5EF4-FFF2-40B4-BE49-F238E27FC236}">
                <a16:creationId xmlns:a16="http://schemas.microsoft.com/office/drawing/2014/main" id="{0098739C-2517-732C-49DD-5AC1F7DF0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7" b="34668"/>
          <a:stretch/>
        </p:blipFill>
        <p:spPr bwMode="auto">
          <a:xfrm>
            <a:off x="5679435" y="2377502"/>
            <a:ext cx="6512566" cy="448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2B2F8AF-3B50-4906-580F-4D6A71687633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7" name="Oval 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A898433-1F1A-C868-2B88-7AE7D32C71EB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DAAFE85-5A3C-CD34-6B16-6402C4409C80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413A95-1699-06F1-5C0E-D70B218A9F81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2" name="Oval 1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CAFE273-3434-DCB7-446E-756C4A3A34EE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44E6036-20C3-D660-E257-76A8F36CD3DC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1FA07B9-367C-BECB-BF71-F4129FC15506}"/>
              </a:ext>
            </a:extLst>
          </p:cNvPr>
          <p:cNvSpPr txBox="1"/>
          <p:nvPr/>
        </p:nvSpPr>
        <p:spPr>
          <a:xfrm>
            <a:off x="3216686" y="1907750"/>
            <a:ext cx="3658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5F9F9-6F0D-FAF2-CFB9-7A5052D2D188}"/>
              </a:ext>
            </a:extLst>
          </p:cNvPr>
          <p:cNvSpPr txBox="1"/>
          <p:nvPr/>
        </p:nvSpPr>
        <p:spPr>
          <a:xfrm>
            <a:off x="3216684" y="2584707"/>
            <a:ext cx="8463701" cy="167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1ED760"/>
                </a:solidFill>
                <a:effectLst/>
                <a:latin typeface="Open Sans" panose="020B0606030504020204" pitchFamily="34" charset="0"/>
              </a:rPr>
              <a:t>Spotify</a:t>
            </a:r>
            <a:r>
              <a:rPr lang="en-US" sz="14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was launched in 2008 by Swedish entrepreneurs Daniel Ek and Martin Lorentzon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Purpose</a:t>
            </a:r>
            <a:r>
              <a:rPr lang="en-US" sz="14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: Combat music piracy and provide a </a:t>
            </a:r>
            <a:r>
              <a:rPr lang="en-US" sz="1400" b="0" i="1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legal</a:t>
            </a:r>
            <a:r>
              <a:rPr lang="en-US" sz="14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alternative to </a:t>
            </a:r>
            <a:r>
              <a:rPr lang="en-US" sz="1400" b="0" i="1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illegal</a:t>
            </a:r>
            <a:r>
              <a:rPr lang="en-US" sz="14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 downloads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Business Model</a:t>
            </a:r>
            <a:r>
              <a:rPr lang="en-US" sz="14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: Freemium model offering free ad-supported streaming </a:t>
            </a:r>
            <a:br>
              <a:rPr lang="en-US" sz="14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</a:br>
            <a:r>
              <a:rPr lang="en-US" sz="14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or premium ad-free subscription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Impact</a:t>
            </a:r>
            <a:r>
              <a:rPr lang="en-US" sz="1400" b="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: Revolutionized the music industry and rapidly grew its user base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1333A5-EC99-6DF6-80C7-7A3A9EC9BD5B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46D32D-BF69-0AFC-19EB-3580B8FC67F7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F021FCC-4E3F-1AF3-DEAF-A47BF328304B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60FF481-527A-10F3-A8A0-EEE0F0693DF7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51269DE-60C0-04CD-312C-E035A5207C84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A0D68FEB-6287-2BAB-1179-DA20B19F9F86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33" name="Graphic 14">
            <a:hlinkClick r:id="rId3" action="ppaction://hlinksldjump"/>
            <a:extLst>
              <a:ext uri="{FF2B5EF4-FFF2-40B4-BE49-F238E27FC236}">
                <a16:creationId xmlns:a16="http://schemas.microsoft.com/office/drawing/2014/main" id="{78B8E5FE-6C8B-88E8-FC55-336C5DED1475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4" name="TextBox 33">
            <a:hlinkClick r:id="rId4" action="ppaction://hlinksldjump"/>
            <a:extLst>
              <a:ext uri="{FF2B5EF4-FFF2-40B4-BE49-F238E27FC236}">
                <a16:creationId xmlns:a16="http://schemas.microsoft.com/office/drawing/2014/main" id="{DC68D588-2CF0-03AA-55AC-8CC821927C9C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57" name="Graphic 19">
            <a:hlinkClick r:id="rId4" action="ppaction://hlinksldjump"/>
            <a:extLst>
              <a:ext uri="{FF2B5EF4-FFF2-40B4-BE49-F238E27FC236}">
                <a16:creationId xmlns:a16="http://schemas.microsoft.com/office/drawing/2014/main" id="{6D80F5B0-08BA-4BC6-0E92-C0E378D16723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0" name="TextBox 69">
            <a:hlinkClick r:id="rId5" action="ppaction://hlinksldjump"/>
            <a:extLst>
              <a:ext uri="{FF2B5EF4-FFF2-40B4-BE49-F238E27FC236}">
                <a16:creationId xmlns:a16="http://schemas.microsoft.com/office/drawing/2014/main" id="{67AC6083-36FA-EC88-4669-66F16F6FE616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77C2B97-C26F-87FD-3CE9-49E0AC80ABB0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88" name="Freeform: Shape 87">
              <a:hlinkClick r:id="rId5" action="ppaction://hlinksldjump"/>
              <a:extLst>
                <a:ext uri="{FF2B5EF4-FFF2-40B4-BE49-F238E27FC236}">
                  <a16:creationId xmlns:a16="http://schemas.microsoft.com/office/drawing/2014/main" id="{B9201D13-887F-C49F-C2E5-EE19E6D2E44B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3" name="Freeform: Shape 92">
              <a:hlinkClick r:id="rId5" action="ppaction://hlinksldjump"/>
              <a:extLst>
                <a:ext uri="{FF2B5EF4-FFF2-40B4-BE49-F238E27FC236}">
                  <a16:creationId xmlns:a16="http://schemas.microsoft.com/office/drawing/2014/main" id="{3939E04E-A5E9-B600-A963-F71F5BA6630B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5" name="Freeform: Shape 94">
              <a:hlinkClick r:id="rId5" action="ppaction://hlinksldjump"/>
              <a:extLst>
                <a:ext uri="{FF2B5EF4-FFF2-40B4-BE49-F238E27FC236}">
                  <a16:creationId xmlns:a16="http://schemas.microsoft.com/office/drawing/2014/main" id="{A88524EE-6034-D167-D28B-4FB975AE8B45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97" name="TextBox 96">
            <a:hlinkClick r:id="rId6" action="ppaction://hlinksldjump"/>
            <a:extLst>
              <a:ext uri="{FF2B5EF4-FFF2-40B4-BE49-F238E27FC236}">
                <a16:creationId xmlns:a16="http://schemas.microsoft.com/office/drawing/2014/main" id="{DAEFBC65-CAD3-C315-33B5-9BA71FD815C2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E3AC45C-D8F8-0AE1-5E3F-0FBA44118E2E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100" name="Rectangle: Rounded Corners 99">
              <a:hlinkClick r:id="rId6" action="ppaction://hlinksldjump"/>
              <a:extLst>
                <a:ext uri="{FF2B5EF4-FFF2-40B4-BE49-F238E27FC236}">
                  <a16:creationId xmlns:a16="http://schemas.microsoft.com/office/drawing/2014/main" id="{DF665809-7F87-83B2-2FC1-4ADB39DBF271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01" name="Graphic 100" descr="Add with solid fill">
              <a:hlinkClick r:id="rId6" action="ppaction://hlinksldjump"/>
              <a:extLst>
                <a:ext uri="{FF2B5EF4-FFF2-40B4-BE49-F238E27FC236}">
                  <a16:creationId xmlns:a16="http://schemas.microsoft.com/office/drawing/2014/main" id="{8E73743C-1949-42E4-CDC3-74BC2E22F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51C5320-3DB6-A5D4-C58C-B7A027275F05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103" name="Rectangle: Rounded Corners 102">
              <a:hlinkClick r:id="rId9" action="ppaction://hlinksldjump"/>
              <a:extLst>
                <a:ext uri="{FF2B5EF4-FFF2-40B4-BE49-F238E27FC236}">
                  <a16:creationId xmlns:a16="http://schemas.microsoft.com/office/drawing/2014/main" id="{F7E12454-AC27-53A8-BC38-CAD0E11431A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4" name="Graphic 51" descr="Heart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29C49828-2BE7-BD35-3ADD-E4363927B69B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5" name="TextBox 104">
            <a:hlinkClick r:id="rId9" action="ppaction://hlinksldjump"/>
            <a:extLst>
              <a:ext uri="{FF2B5EF4-FFF2-40B4-BE49-F238E27FC236}">
                <a16:creationId xmlns:a16="http://schemas.microsoft.com/office/drawing/2014/main" id="{D5BBCC8D-474D-24B1-522B-9CAADB800E89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EEE0FF4-1C81-B581-1861-C84D319C002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Freeform: Shape 106">
            <a:hlinkClick r:id="rId10" action="ppaction://hlinksldjump"/>
            <a:extLst>
              <a:ext uri="{FF2B5EF4-FFF2-40B4-BE49-F238E27FC236}">
                <a16:creationId xmlns:a16="http://schemas.microsoft.com/office/drawing/2014/main" id="{B36C6C3E-B999-B9C8-6B26-5E3E185B8181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8" name="Freeform: Shape 107">
            <a:hlinkClick r:id="rId11" action="ppaction://hlinksldjump"/>
            <a:extLst>
              <a:ext uri="{FF2B5EF4-FFF2-40B4-BE49-F238E27FC236}">
                <a16:creationId xmlns:a16="http://schemas.microsoft.com/office/drawing/2014/main" id="{EE95EE86-3D45-8A15-62F4-C49876A1C566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16" name="TextBox 115">
            <a:hlinkClick r:id="rId10" action="ppaction://hlinksldjump"/>
            <a:extLst>
              <a:ext uri="{FF2B5EF4-FFF2-40B4-BE49-F238E27FC236}">
                <a16:creationId xmlns:a16="http://schemas.microsoft.com/office/drawing/2014/main" id="{1F8A60D8-8E88-F54D-90D2-DB1F97613E79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17" name="TextBox 116">
            <a:hlinkClick r:id="rId11" action="ppaction://hlinksldjump"/>
            <a:extLst>
              <a:ext uri="{FF2B5EF4-FFF2-40B4-BE49-F238E27FC236}">
                <a16:creationId xmlns:a16="http://schemas.microsoft.com/office/drawing/2014/main" id="{F7B9A7C0-CE49-F51B-3EE0-C2A03C3C4498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pic>
        <p:nvPicPr>
          <p:cNvPr id="8" name="Picture Placeholder 123">
            <a:extLst>
              <a:ext uri="{FF2B5EF4-FFF2-40B4-BE49-F238E27FC236}">
                <a16:creationId xmlns:a16="http://schemas.microsoft.com/office/drawing/2014/main" id="{7584628E-C19B-762E-9DAC-760C270D389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816"/>
          <a:stretch/>
        </p:blipFill>
        <p:spPr>
          <a:xfrm>
            <a:off x="4804349" y="5114546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pic>
        <p:nvPicPr>
          <p:cNvPr id="11" name="Picture Placeholder 123">
            <a:extLst>
              <a:ext uri="{FF2B5EF4-FFF2-40B4-BE49-F238E27FC236}">
                <a16:creationId xmlns:a16="http://schemas.microsoft.com/office/drawing/2014/main" id="{A4BDE784-489C-9C81-FECC-B1548D80C19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" r="816"/>
          <a:stretch/>
        </p:blipFill>
        <p:spPr>
          <a:xfrm>
            <a:off x="3258053" y="5114546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pic>
        <p:nvPicPr>
          <p:cNvPr id="14" name="Picture Placeholder 123">
            <a:extLst>
              <a:ext uri="{FF2B5EF4-FFF2-40B4-BE49-F238E27FC236}">
                <a16:creationId xmlns:a16="http://schemas.microsoft.com/office/drawing/2014/main" id="{F7B56529-861B-2B10-1E6D-0C70F03D64E1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816"/>
          <a:stretch/>
        </p:blipFill>
        <p:spPr>
          <a:xfrm>
            <a:off x="6299964" y="5114545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92FE0D-FBE3-B213-8644-E2B07797D1A0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B7C331-FC96-3D69-4B67-57BDF47817D1}"/>
              </a:ext>
            </a:extLst>
          </p:cNvPr>
          <p:cNvSpPr txBox="1"/>
          <p:nvPr/>
        </p:nvSpPr>
        <p:spPr>
          <a:xfrm>
            <a:off x="9429813" y="312594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in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058DF5B-B8BA-23B4-1B53-1DCB7B1CC5FC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CE3D1B-712E-DC4C-C65F-C8048A882BF5}"/>
              </a:ext>
            </a:extLst>
          </p:cNvPr>
          <p:cNvSpPr txBox="1"/>
          <p:nvPr/>
        </p:nvSpPr>
        <p:spPr>
          <a:xfrm>
            <a:off x="10670483" y="318037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Annie O.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61B3264-15FE-D865-98DA-4402A2440911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phic 78">
            <a:extLst>
              <a:ext uri="{FF2B5EF4-FFF2-40B4-BE49-F238E27FC236}">
                <a16:creationId xmlns:a16="http://schemas.microsoft.com/office/drawing/2014/main" id="{BB5C156F-A5AD-C159-0AB4-53FCF7B8D5E5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106CEDD9-4538-E95A-C586-175CC69D0063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4F1F76-E32F-0157-ED0A-D41E69D47677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4" name="Freeform: Shape 3">
              <a:hlinkClick r:id="rId16" action="ppaction://hlinksldjump"/>
              <a:extLst>
                <a:ext uri="{FF2B5EF4-FFF2-40B4-BE49-F238E27FC236}">
                  <a16:creationId xmlns:a16="http://schemas.microsoft.com/office/drawing/2014/main" id="{3615A811-FC51-A9A0-5A2F-19171CE96BF5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" name="Freeform: Shape 4">
              <a:hlinkClick r:id="rId16" action="ppaction://hlinksldjump"/>
              <a:extLst>
                <a:ext uri="{FF2B5EF4-FFF2-40B4-BE49-F238E27FC236}">
                  <a16:creationId xmlns:a16="http://schemas.microsoft.com/office/drawing/2014/main" id="{6E8C3009-7144-EBEF-DA3E-E8E365588BB6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B57DEE-9312-E00A-39C8-8851DD24079B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25" name="Freeform: Shape 24">
              <a:hlinkClick r:id="rId4" action="ppaction://hlinksldjump"/>
              <a:extLst>
                <a:ext uri="{FF2B5EF4-FFF2-40B4-BE49-F238E27FC236}">
                  <a16:creationId xmlns:a16="http://schemas.microsoft.com/office/drawing/2014/main" id="{CF0CB5CD-67AC-6FC2-6C31-27CC0799D081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6" name="Freeform: Shape 25">
              <a:hlinkClick r:id="rId4" action="ppaction://hlinksldjump"/>
              <a:extLst>
                <a:ext uri="{FF2B5EF4-FFF2-40B4-BE49-F238E27FC236}">
                  <a16:creationId xmlns:a16="http://schemas.microsoft.com/office/drawing/2014/main" id="{8C4C4189-1EA0-F9B3-420B-4FECC527D871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2" name="TextBox 31">
            <a:hlinkClick r:id="rId16" action="ppaction://hlinksldjump"/>
            <a:extLst>
              <a:ext uri="{FF2B5EF4-FFF2-40B4-BE49-F238E27FC236}">
                <a16:creationId xmlns:a16="http://schemas.microsoft.com/office/drawing/2014/main" id="{28F39F9F-D532-4515-28E1-17BED841EB60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35" name="TextBox 34">
            <a:hlinkClick r:id="rId4" action="ppaction://hlinksldjump"/>
            <a:extLst>
              <a:ext uri="{FF2B5EF4-FFF2-40B4-BE49-F238E27FC236}">
                <a16:creationId xmlns:a16="http://schemas.microsoft.com/office/drawing/2014/main" id="{EA79CE90-F401-2E1E-BB9A-09146988FBF1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0181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Logo and Brand Assets — Spotify">
            <a:extLst>
              <a:ext uri="{FF2B5EF4-FFF2-40B4-BE49-F238E27FC236}">
                <a16:creationId xmlns:a16="http://schemas.microsoft.com/office/drawing/2014/main" id="{24A3644D-942F-D98E-3807-9703F9061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7" b="34668"/>
          <a:stretch/>
        </p:blipFill>
        <p:spPr bwMode="auto">
          <a:xfrm>
            <a:off x="5679435" y="2377502"/>
            <a:ext cx="6512566" cy="448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2B2F8AF-3B50-4906-580F-4D6A71687633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7" name="Oval 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A898433-1F1A-C868-2B88-7AE7D32C71EB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DAAFE85-5A3C-CD34-6B16-6402C4409C80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413A95-1699-06F1-5C0E-D70B218A9F81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2" name="Oval 1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CAFE273-3434-DCB7-446E-756C4A3A34EE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44E6036-20C3-D660-E257-76A8F36CD3DC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81333A5-EC99-6DF6-80C7-7A3A9EC9BD5B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46D32D-BF69-0AFC-19EB-3580B8FC67F7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F021FCC-4E3F-1AF3-DEAF-A47BF328304B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60FF481-527A-10F3-A8A0-EEE0F0693DF7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51269DE-60C0-04CD-312C-E035A5207C84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1" name="TextBox 30">
            <a:hlinkClick r:id="rId4" action="ppaction://hlinksldjump"/>
            <a:extLst>
              <a:ext uri="{FF2B5EF4-FFF2-40B4-BE49-F238E27FC236}">
                <a16:creationId xmlns:a16="http://schemas.microsoft.com/office/drawing/2014/main" id="{A0D68FEB-6287-2BAB-1179-DA20B19F9F86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33" name="Graphic 14">
            <a:hlinkClick r:id="rId4" action="ppaction://hlinksldjump"/>
            <a:extLst>
              <a:ext uri="{FF2B5EF4-FFF2-40B4-BE49-F238E27FC236}">
                <a16:creationId xmlns:a16="http://schemas.microsoft.com/office/drawing/2014/main" id="{78B8E5FE-6C8B-88E8-FC55-336C5DED1475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4" name="TextBox 33">
            <a:hlinkClick r:id="rId5" action="ppaction://hlinksldjump"/>
            <a:extLst>
              <a:ext uri="{FF2B5EF4-FFF2-40B4-BE49-F238E27FC236}">
                <a16:creationId xmlns:a16="http://schemas.microsoft.com/office/drawing/2014/main" id="{DC68D588-2CF0-03AA-55AC-8CC821927C9C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57" name="Graphic 19">
            <a:hlinkClick r:id="rId5" action="ppaction://hlinksldjump"/>
            <a:extLst>
              <a:ext uri="{FF2B5EF4-FFF2-40B4-BE49-F238E27FC236}">
                <a16:creationId xmlns:a16="http://schemas.microsoft.com/office/drawing/2014/main" id="{6D80F5B0-08BA-4BC6-0E92-C0E378D16723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0" name="TextBox 69">
            <a:hlinkClick r:id="rId6" action="ppaction://hlinksldjump"/>
            <a:extLst>
              <a:ext uri="{FF2B5EF4-FFF2-40B4-BE49-F238E27FC236}">
                <a16:creationId xmlns:a16="http://schemas.microsoft.com/office/drawing/2014/main" id="{67AC6083-36FA-EC88-4669-66F16F6FE616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77C2B97-C26F-87FD-3CE9-49E0AC80ABB0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88" name="Freeform: Shape 87">
              <a:hlinkClick r:id="rId6" action="ppaction://hlinksldjump"/>
              <a:extLst>
                <a:ext uri="{FF2B5EF4-FFF2-40B4-BE49-F238E27FC236}">
                  <a16:creationId xmlns:a16="http://schemas.microsoft.com/office/drawing/2014/main" id="{B9201D13-887F-C49F-C2E5-EE19E6D2E44B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3" name="Freeform: Shap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3939E04E-A5E9-B600-A963-F71F5BA6630B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5" name="Freeform: Shape 94">
              <a:hlinkClick r:id="rId6" action="ppaction://hlinksldjump"/>
              <a:extLst>
                <a:ext uri="{FF2B5EF4-FFF2-40B4-BE49-F238E27FC236}">
                  <a16:creationId xmlns:a16="http://schemas.microsoft.com/office/drawing/2014/main" id="{A88524EE-6034-D167-D28B-4FB975AE8B45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97" name="TextBox 96">
            <a:hlinkClick r:id="rId7" action="ppaction://hlinksldjump"/>
            <a:extLst>
              <a:ext uri="{FF2B5EF4-FFF2-40B4-BE49-F238E27FC236}">
                <a16:creationId xmlns:a16="http://schemas.microsoft.com/office/drawing/2014/main" id="{DAEFBC65-CAD3-C315-33B5-9BA71FD815C2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E3AC45C-D8F8-0AE1-5E3F-0FBA44118E2E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100" name="Rectangle: Rounded Corners 99">
              <a:hlinkClick r:id="rId7" action="ppaction://hlinksldjump"/>
              <a:extLst>
                <a:ext uri="{FF2B5EF4-FFF2-40B4-BE49-F238E27FC236}">
                  <a16:creationId xmlns:a16="http://schemas.microsoft.com/office/drawing/2014/main" id="{DF665809-7F87-83B2-2FC1-4ADB39DBF271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01" name="Graphic 100" descr="Add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8E73743C-1949-42E4-CDC3-74BC2E22F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51C5320-3DB6-A5D4-C58C-B7A027275F05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103" name="Rectangle: Rounded Corners 102">
              <a:hlinkClick r:id="rId10" action="ppaction://hlinksldjump"/>
              <a:extLst>
                <a:ext uri="{FF2B5EF4-FFF2-40B4-BE49-F238E27FC236}">
                  <a16:creationId xmlns:a16="http://schemas.microsoft.com/office/drawing/2014/main" id="{F7E12454-AC27-53A8-BC38-CAD0E11431A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4" name="Graphic 51" descr="Heart with solid fill">
              <a:hlinkClick r:id="rId10" action="ppaction://hlinksldjump"/>
              <a:extLst>
                <a:ext uri="{FF2B5EF4-FFF2-40B4-BE49-F238E27FC236}">
                  <a16:creationId xmlns:a16="http://schemas.microsoft.com/office/drawing/2014/main" id="{29C49828-2BE7-BD35-3ADD-E4363927B69B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5" name="TextBox 104">
            <a:hlinkClick r:id="rId10" action="ppaction://hlinksldjump"/>
            <a:extLst>
              <a:ext uri="{FF2B5EF4-FFF2-40B4-BE49-F238E27FC236}">
                <a16:creationId xmlns:a16="http://schemas.microsoft.com/office/drawing/2014/main" id="{D5BBCC8D-474D-24B1-522B-9CAADB800E89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EEE0FF4-1C81-B581-1861-C84D319C002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Freeform: Shape 106">
            <a:hlinkClick r:id="rId11" action="ppaction://hlinksldjump"/>
            <a:extLst>
              <a:ext uri="{FF2B5EF4-FFF2-40B4-BE49-F238E27FC236}">
                <a16:creationId xmlns:a16="http://schemas.microsoft.com/office/drawing/2014/main" id="{B36C6C3E-B999-B9C8-6B26-5E3E185B8181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8" name="Freeform: Shape 107">
            <a:hlinkClick r:id="rId12" action="ppaction://hlinksldjump"/>
            <a:extLst>
              <a:ext uri="{FF2B5EF4-FFF2-40B4-BE49-F238E27FC236}">
                <a16:creationId xmlns:a16="http://schemas.microsoft.com/office/drawing/2014/main" id="{EE95EE86-3D45-8A15-62F4-C49876A1C566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16" name="TextBox 115">
            <a:hlinkClick r:id="rId11" action="ppaction://hlinksldjump"/>
            <a:extLst>
              <a:ext uri="{FF2B5EF4-FFF2-40B4-BE49-F238E27FC236}">
                <a16:creationId xmlns:a16="http://schemas.microsoft.com/office/drawing/2014/main" id="{1F8A60D8-8E88-F54D-90D2-DB1F97613E79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17" name="TextBox 116">
            <a:hlinkClick r:id="rId12" action="ppaction://hlinksldjump"/>
            <a:extLst>
              <a:ext uri="{FF2B5EF4-FFF2-40B4-BE49-F238E27FC236}">
                <a16:creationId xmlns:a16="http://schemas.microsoft.com/office/drawing/2014/main" id="{F7B9A7C0-CE49-F51B-3EE0-C2A03C3C4498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51C19-B57E-2F4E-91B8-462EE95C3CEB}"/>
              </a:ext>
            </a:extLst>
          </p:cNvPr>
          <p:cNvSpPr txBox="1"/>
          <p:nvPr/>
        </p:nvSpPr>
        <p:spPr>
          <a:xfrm>
            <a:off x="3216686" y="1907750"/>
            <a:ext cx="50834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Current Statistics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BA9A414-02C9-A360-CE9F-E46BE95C2505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004F9-158A-F584-0F40-0B135663D33D}"/>
              </a:ext>
            </a:extLst>
          </p:cNvPr>
          <p:cNvSpPr txBox="1"/>
          <p:nvPr/>
        </p:nvSpPr>
        <p:spPr>
          <a:xfrm>
            <a:off x="9429813" y="312594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in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0E385E0-CB81-7C4E-ADA2-FB114647C78C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65BFEC-E6B8-D562-BD3A-13EA8211AC2D}"/>
              </a:ext>
            </a:extLst>
          </p:cNvPr>
          <p:cNvSpPr txBox="1"/>
          <p:nvPr/>
        </p:nvSpPr>
        <p:spPr>
          <a:xfrm>
            <a:off x="10670483" y="318037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Jimmy L.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26F8BB-CE8B-3368-46CE-ACFADEEA8CBC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Graphic 78">
            <a:extLst>
              <a:ext uri="{FF2B5EF4-FFF2-40B4-BE49-F238E27FC236}">
                <a16:creationId xmlns:a16="http://schemas.microsoft.com/office/drawing/2014/main" id="{07B3A2ED-EE54-2146-E1DB-48976EFF21A7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3A053F7-A7F2-7164-0713-405200960F02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7ABBCCE-CB90-F0DD-2134-B68166D592E4}"/>
              </a:ext>
            </a:extLst>
          </p:cNvPr>
          <p:cNvSpPr/>
          <p:nvPr/>
        </p:nvSpPr>
        <p:spPr>
          <a:xfrm>
            <a:off x="4064408" y="3438780"/>
            <a:ext cx="2066485" cy="2472811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2375F77-0555-FB44-4696-30590E9D9A1B}"/>
              </a:ext>
            </a:extLst>
          </p:cNvPr>
          <p:cNvSpPr/>
          <p:nvPr/>
        </p:nvSpPr>
        <p:spPr>
          <a:xfrm>
            <a:off x="4208661" y="3572693"/>
            <a:ext cx="1718427" cy="1208730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09D69E-5101-0D1A-BB1C-B4B8E92E3320}"/>
              </a:ext>
            </a:extLst>
          </p:cNvPr>
          <p:cNvSpPr txBox="1"/>
          <p:nvPr/>
        </p:nvSpPr>
        <p:spPr>
          <a:xfrm>
            <a:off x="4123807" y="3859370"/>
            <a:ext cx="1857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dirty="0">
                <a:solidFill>
                  <a:prstClr val="black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626m</a:t>
            </a:r>
            <a:endParaRPr kumimoji="0" lang="en-IN" sz="4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C16D38-1577-DE71-1DC8-6259A9D8A6D4}"/>
              </a:ext>
            </a:extLst>
          </p:cNvPr>
          <p:cNvSpPr txBox="1"/>
          <p:nvPr/>
        </p:nvSpPr>
        <p:spPr>
          <a:xfrm>
            <a:off x="4208662" y="5097415"/>
            <a:ext cx="1361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Active Users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8970FC-E9D7-7E30-01F5-1B3D02F269A3}"/>
              </a:ext>
            </a:extLst>
          </p:cNvPr>
          <p:cNvSpPr txBox="1"/>
          <p:nvPr/>
        </p:nvSpPr>
        <p:spPr>
          <a:xfrm>
            <a:off x="4208661" y="5412046"/>
            <a:ext cx="8745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Achieved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AF61243-A37A-7FBE-3496-E64BFAFFAE65}"/>
              </a:ext>
            </a:extLst>
          </p:cNvPr>
          <p:cNvSpPr/>
          <p:nvPr/>
        </p:nvSpPr>
        <p:spPr>
          <a:xfrm>
            <a:off x="6465883" y="3438780"/>
            <a:ext cx="2066485" cy="2472811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F2C8751-EC1A-DC63-8B02-AC9D584CF867}"/>
              </a:ext>
            </a:extLst>
          </p:cNvPr>
          <p:cNvSpPr/>
          <p:nvPr/>
        </p:nvSpPr>
        <p:spPr>
          <a:xfrm>
            <a:off x="6610136" y="3572693"/>
            <a:ext cx="1718427" cy="1208730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40B84A-3EA0-CDF9-1598-275FEE54F880}"/>
              </a:ext>
            </a:extLst>
          </p:cNvPr>
          <p:cNvSpPr txBox="1"/>
          <p:nvPr/>
        </p:nvSpPr>
        <p:spPr>
          <a:xfrm>
            <a:off x="6410072" y="3859370"/>
            <a:ext cx="2201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246m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D84D52-7C7F-9335-B7E2-8E716EBC2393}"/>
              </a:ext>
            </a:extLst>
          </p:cNvPr>
          <p:cNvSpPr txBox="1"/>
          <p:nvPr/>
        </p:nvSpPr>
        <p:spPr>
          <a:xfrm>
            <a:off x="6610137" y="5097415"/>
            <a:ext cx="214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Premium Subscribers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CE8476-AE1B-9C2E-F975-BA3ACBA37F1E}"/>
              </a:ext>
            </a:extLst>
          </p:cNvPr>
          <p:cNvSpPr txBox="1"/>
          <p:nvPr/>
        </p:nvSpPr>
        <p:spPr>
          <a:xfrm>
            <a:off x="6610136" y="5412046"/>
            <a:ext cx="8745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Achieved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1A46B55-5258-CCC8-598E-B73EA30FA75C}"/>
              </a:ext>
            </a:extLst>
          </p:cNvPr>
          <p:cNvSpPr/>
          <p:nvPr/>
        </p:nvSpPr>
        <p:spPr>
          <a:xfrm>
            <a:off x="8867358" y="3438780"/>
            <a:ext cx="2066485" cy="2472811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DF969D0-D58B-93B5-2DEE-7B85149DFE4B}"/>
              </a:ext>
            </a:extLst>
          </p:cNvPr>
          <p:cNvSpPr/>
          <p:nvPr/>
        </p:nvSpPr>
        <p:spPr>
          <a:xfrm>
            <a:off x="9011611" y="3572693"/>
            <a:ext cx="1718427" cy="1208730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37EB2C-5F46-2F11-F4F7-608D188FFAC5}"/>
              </a:ext>
            </a:extLst>
          </p:cNvPr>
          <p:cNvSpPr txBox="1"/>
          <p:nvPr/>
        </p:nvSpPr>
        <p:spPr>
          <a:xfrm>
            <a:off x="8877270" y="3859370"/>
            <a:ext cx="2042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100m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6FAC16-7826-4D53-66C8-BFE8605AA5C9}"/>
              </a:ext>
            </a:extLst>
          </p:cNvPr>
          <p:cNvSpPr txBox="1"/>
          <p:nvPr/>
        </p:nvSpPr>
        <p:spPr>
          <a:xfrm>
            <a:off x="9011612" y="5097415"/>
            <a:ext cx="1352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Total Tracks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2CD9BD-788D-C975-9EF6-D6626395840C}"/>
              </a:ext>
            </a:extLst>
          </p:cNvPr>
          <p:cNvSpPr txBox="1"/>
          <p:nvPr/>
        </p:nvSpPr>
        <p:spPr>
          <a:xfrm>
            <a:off x="9011611" y="5412046"/>
            <a:ext cx="8745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Achieved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576339-C8C1-0E45-7DD4-6818CCBB3598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" name="Freeform: Shape 5">
              <a:hlinkClick r:id="rId13" action="ppaction://hlinksldjump"/>
              <a:extLst>
                <a:ext uri="{FF2B5EF4-FFF2-40B4-BE49-F238E27FC236}">
                  <a16:creationId xmlns:a16="http://schemas.microsoft.com/office/drawing/2014/main" id="{F5B3E167-3224-E9A8-D7D9-BB551C75FF9B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" name="Freeform: Shape 7">
              <a:hlinkClick r:id="rId13" action="ppaction://hlinksldjump"/>
              <a:extLst>
                <a:ext uri="{FF2B5EF4-FFF2-40B4-BE49-F238E27FC236}">
                  <a16:creationId xmlns:a16="http://schemas.microsoft.com/office/drawing/2014/main" id="{EEB1361D-6CBE-BAF8-BFFF-4293045DA04A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4DE0F1-C20B-5222-06EB-260416213923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5" name="Freeform: Shape 14">
              <a:hlinkClick r:id="rId5" action="ppaction://hlinksldjump"/>
              <a:extLst>
                <a:ext uri="{FF2B5EF4-FFF2-40B4-BE49-F238E27FC236}">
                  <a16:creationId xmlns:a16="http://schemas.microsoft.com/office/drawing/2014/main" id="{4AA1A690-519A-72B7-86CC-AD5E6E2E96ED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6" name="Freeform: Shape 15">
              <a:hlinkClick r:id="rId5" action="ppaction://hlinksldjump"/>
              <a:extLst>
                <a:ext uri="{FF2B5EF4-FFF2-40B4-BE49-F238E27FC236}">
                  <a16:creationId xmlns:a16="http://schemas.microsoft.com/office/drawing/2014/main" id="{7422AA9B-57B9-C2D5-3F4B-B87260D49BFD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46" name="TextBox 45">
            <a:hlinkClick r:id="rId13" action="ppaction://hlinksldjump"/>
            <a:extLst>
              <a:ext uri="{FF2B5EF4-FFF2-40B4-BE49-F238E27FC236}">
                <a16:creationId xmlns:a16="http://schemas.microsoft.com/office/drawing/2014/main" id="{8B2C7C10-88D1-8D88-4A20-8A440CACD56F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47" name="TextBox 46">
            <a:hlinkClick r:id="rId5" action="ppaction://hlinksldjump"/>
            <a:extLst>
              <a:ext uri="{FF2B5EF4-FFF2-40B4-BE49-F238E27FC236}">
                <a16:creationId xmlns:a16="http://schemas.microsoft.com/office/drawing/2014/main" id="{C390FA58-8673-C236-32F3-2D4E58AF0E63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33140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Logo and Brand Assets — Spotify">
            <a:extLst>
              <a:ext uri="{FF2B5EF4-FFF2-40B4-BE49-F238E27FC236}">
                <a16:creationId xmlns:a16="http://schemas.microsoft.com/office/drawing/2014/main" id="{24A3644D-942F-D98E-3807-9703F9061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7" b="34668"/>
          <a:stretch/>
        </p:blipFill>
        <p:spPr bwMode="auto">
          <a:xfrm>
            <a:off x="5679435" y="2377502"/>
            <a:ext cx="6512566" cy="448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2B2F8AF-3B50-4906-580F-4D6A71687633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7" name="Oval 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A898433-1F1A-C868-2B88-7AE7D32C71EB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DAAFE85-5A3C-CD34-6B16-6402C4409C80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413A95-1699-06F1-5C0E-D70B218A9F81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2" name="Oval 1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CAFE273-3434-DCB7-446E-756C4A3A34EE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44E6036-20C3-D660-E257-76A8F36CD3DC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81333A5-EC99-6DF6-80C7-7A3A9EC9BD5B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46D32D-BF69-0AFC-19EB-3580B8FC67F7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F021FCC-4E3F-1AF3-DEAF-A47BF328304B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60FF481-527A-10F3-A8A0-EEE0F0693DF7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51269DE-60C0-04CD-312C-E035A5207C84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1" name="TextBox 30">
            <a:hlinkClick r:id="rId4" action="ppaction://hlinksldjump"/>
            <a:extLst>
              <a:ext uri="{FF2B5EF4-FFF2-40B4-BE49-F238E27FC236}">
                <a16:creationId xmlns:a16="http://schemas.microsoft.com/office/drawing/2014/main" id="{A0D68FEB-6287-2BAB-1179-DA20B19F9F86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33" name="Graphic 14">
            <a:hlinkClick r:id="rId4" action="ppaction://hlinksldjump"/>
            <a:extLst>
              <a:ext uri="{FF2B5EF4-FFF2-40B4-BE49-F238E27FC236}">
                <a16:creationId xmlns:a16="http://schemas.microsoft.com/office/drawing/2014/main" id="{78B8E5FE-6C8B-88E8-FC55-336C5DED1475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4" name="TextBox 33">
            <a:hlinkClick r:id="rId5" action="ppaction://hlinksldjump"/>
            <a:extLst>
              <a:ext uri="{FF2B5EF4-FFF2-40B4-BE49-F238E27FC236}">
                <a16:creationId xmlns:a16="http://schemas.microsoft.com/office/drawing/2014/main" id="{DC68D588-2CF0-03AA-55AC-8CC821927C9C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57" name="Graphic 19">
            <a:hlinkClick r:id="rId5" action="ppaction://hlinksldjump"/>
            <a:extLst>
              <a:ext uri="{FF2B5EF4-FFF2-40B4-BE49-F238E27FC236}">
                <a16:creationId xmlns:a16="http://schemas.microsoft.com/office/drawing/2014/main" id="{6D80F5B0-08BA-4BC6-0E92-C0E378D16723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0" name="TextBox 69">
            <a:hlinkClick r:id="rId6" action="ppaction://hlinksldjump"/>
            <a:extLst>
              <a:ext uri="{FF2B5EF4-FFF2-40B4-BE49-F238E27FC236}">
                <a16:creationId xmlns:a16="http://schemas.microsoft.com/office/drawing/2014/main" id="{67AC6083-36FA-EC88-4669-66F16F6FE616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77C2B97-C26F-87FD-3CE9-49E0AC80ABB0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88" name="Freeform: Shape 87">
              <a:hlinkClick r:id="rId6" action="ppaction://hlinksldjump"/>
              <a:extLst>
                <a:ext uri="{FF2B5EF4-FFF2-40B4-BE49-F238E27FC236}">
                  <a16:creationId xmlns:a16="http://schemas.microsoft.com/office/drawing/2014/main" id="{B9201D13-887F-C49F-C2E5-EE19E6D2E44B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3" name="Freeform: Shape 92">
              <a:hlinkClick r:id="rId6" action="ppaction://hlinksldjump"/>
              <a:extLst>
                <a:ext uri="{FF2B5EF4-FFF2-40B4-BE49-F238E27FC236}">
                  <a16:creationId xmlns:a16="http://schemas.microsoft.com/office/drawing/2014/main" id="{3939E04E-A5E9-B600-A963-F71F5BA6630B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5" name="Freeform: Shape 94">
              <a:hlinkClick r:id="rId6" action="ppaction://hlinksldjump"/>
              <a:extLst>
                <a:ext uri="{FF2B5EF4-FFF2-40B4-BE49-F238E27FC236}">
                  <a16:creationId xmlns:a16="http://schemas.microsoft.com/office/drawing/2014/main" id="{A88524EE-6034-D167-D28B-4FB975AE8B45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97" name="TextBox 96">
            <a:hlinkClick r:id="rId7" action="ppaction://hlinksldjump"/>
            <a:extLst>
              <a:ext uri="{FF2B5EF4-FFF2-40B4-BE49-F238E27FC236}">
                <a16:creationId xmlns:a16="http://schemas.microsoft.com/office/drawing/2014/main" id="{DAEFBC65-CAD3-C315-33B5-9BA71FD815C2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E3AC45C-D8F8-0AE1-5E3F-0FBA44118E2E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100" name="Rectangle: Rounded Corners 99">
              <a:hlinkClick r:id="rId7" action="ppaction://hlinksldjump"/>
              <a:extLst>
                <a:ext uri="{FF2B5EF4-FFF2-40B4-BE49-F238E27FC236}">
                  <a16:creationId xmlns:a16="http://schemas.microsoft.com/office/drawing/2014/main" id="{DF665809-7F87-83B2-2FC1-4ADB39DBF271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01" name="Graphic 100" descr="Add with solid fill">
              <a:hlinkClick r:id="rId7" action="ppaction://hlinksldjump"/>
              <a:extLst>
                <a:ext uri="{FF2B5EF4-FFF2-40B4-BE49-F238E27FC236}">
                  <a16:creationId xmlns:a16="http://schemas.microsoft.com/office/drawing/2014/main" id="{8E73743C-1949-42E4-CDC3-74BC2E22F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51C5320-3DB6-A5D4-C58C-B7A027275F05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103" name="Rectangle: Rounded Corners 102">
              <a:hlinkClick r:id="rId10" action="ppaction://hlinksldjump"/>
              <a:extLst>
                <a:ext uri="{FF2B5EF4-FFF2-40B4-BE49-F238E27FC236}">
                  <a16:creationId xmlns:a16="http://schemas.microsoft.com/office/drawing/2014/main" id="{F7E12454-AC27-53A8-BC38-CAD0E11431A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4" name="Graphic 51" descr="Heart with solid fill">
              <a:hlinkClick r:id="rId10" action="ppaction://hlinksldjump"/>
              <a:extLst>
                <a:ext uri="{FF2B5EF4-FFF2-40B4-BE49-F238E27FC236}">
                  <a16:creationId xmlns:a16="http://schemas.microsoft.com/office/drawing/2014/main" id="{29C49828-2BE7-BD35-3ADD-E4363927B69B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5" name="TextBox 104">
            <a:hlinkClick r:id="rId10" action="ppaction://hlinksldjump"/>
            <a:extLst>
              <a:ext uri="{FF2B5EF4-FFF2-40B4-BE49-F238E27FC236}">
                <a16:creationId xmlns:a16="http://schemas.microsoft.com/office/drawing/2014/main" id="{D5BBCC8D-474D-24B1-522B-9CAADB800E89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EEE0FF4-1C81-B581-1861-C84D319C002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Freeform: Shape 106">
            <a:hlinkClick r:id="rId11" action="ppaction://hlinksldjump"/>
            <a:extLst>
              <a:ext uri="{FF2B5EF4-FFF2-40B4-BE49-F238E27FC236}">
                <a16:creationId xmlns:a16="http://schemas.microsoft.com/office/drawing/2014/main" id="{B36C6C3E-B999-B9C8-6B26-5E3E185B8181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8" name="Freeform: Shape 107">
            <a:hlinkClick r:id="rId12" action="ppaction://hlinksldjump"/>
            <a:extLst>
              <a:ext uri="{FF2B5EF4-FFF2-40B4-BE49-F238E27FC236}">
                <a16:creationId xmlns:a16="http://schemas.microsoft.com/office/drawing/2014/main" id="{EE95EE86-3D45-8A15-62F4-C49876A1C566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16" name="TextBox 115">
            <a:hlinkClick r:id="rId11" action="ppaction://hlinksldjump"/>
            <a:extLst>
              <a:ext uri="{FF2B5EF4-FFF2-40B4-BE49-F238E27FC236}">
                <a16:creationId xmlns:a16="http://schemas.microsoft.com/office/drawing/2014/main" id="{1F8A60D8-8E88-F54D-90D2-DB1F97613E79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17" name="TextBox 116">
            <a:hlinkClick r:id="rId12" action="ppaction://hlinksldjump"/>
            <a:extLst>
              <a:ext uri="{FF2B5EF4-FFF2-40B4-BE49-F238E27FC236}">
                <a16:creationId xmlns:a16="http://schemas.microsoft.com/office/drawing/2014/main" id="{F7B9A7C0-CE49-F51B-3EE0-C2A03C3C4498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51C19-B57E-2F4E-91B8-462EE95C3CEB}"/>
              </a:ext>
            </a:extLst>
          </p:cNvPr>
          <p:cNvSpPr txBox="1"/>
          <p:nvPr/>
        </p:nvSpPr>
        <p:spPr>
          <a:xfrm>
            <a:off x="3216686" y="1907750"/>
            <a:ext cx="50834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Current Statistics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BA9A414-02C9-A360-CE9F-E46BE95C2505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004F9-158A-F584-0F40-0B135663D33D}"/>
              </a:ext>
            </a:extLst>
          </p:cNvPr>
          <p:cNvSpPr txBox="1"/>
          <p:nvPr/>
        </p:nvSpPr>
        <p:spPr>
          <a:xfrm>
            <a:off x="9429813" y="312594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in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0E385E0-CB81-7C4E-ADA2-FB114647C78C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65BFEC-E6B8-D562-BD3A-13EA8211AC2D}"/>
              </a:ext>
            </a:extLst>
          </p:cNvPr>
          <p:cNvSpPr txBox="1"/>
          <p:nvPr/>
        </p:nvSpPr>
        <p:spPr>
          <a:xfrm>
            <a:off x="10670483" y="318037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Jimmy L.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26F8BB-CE8B-3368-46CE-ACFADEEA8CBC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Graphic 78">
            <a:extLst>
              <a:ext uri="{FF2B5EF4-FFF2-40B4-BE49-F238E27FC236}">
                <a16:creationId xmlns:a16="http://schemas.microsoft.com/office/drawing/2014/main" id="{07B3A2ED-EE54-2146-E1DB-48976EFF21A7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3A053F7-A7F2-7164-0713-405200960F02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7ABBCCE-CB90-F0DD-2134-B68166D592E4}"/>
              </a:ext>
            </a:extLst>
          </p:cNvPr>
          <p:cNvSpPr/>
          <p:nvPr/>
        </p:nvSpPr>
        <p:spPr>
          <a:xfrm>
            <a:off x="4064408" y="3438780"/>
            <a:ext cx="2066485" cy="2472811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2375F77-0555-FB44-4696-30590E9D9A1B}"/>
              </a:ext>
            </a:extLst>
          </p:cNvPr>
          <p:cNvSpPr/>
          <p:nvPr/>
        </p:nvSpPr>
        <p:spPr>
          <a:xfrm>
            <a:off x="4208661" y="3572693"/>
            <a:ext cx="1718427" cy="1208730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09D69E-5101-0D1A-BB1C-B4B8E92E3320}"/>
              </a:ext>
            </a:extLst>
          </p:cNvPr>
          <p:cNvSpPr txBox="1"/>
          <p:nvPr/>
        </p:nvSpPr>
        <p:spPr>
          <a:xfrm>
            <a:off x="4123807" y="3859370"/>
            <a:ext cx="1857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dirty="0">
                <a:solidFill>
                  <a:prstClr val="black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6m</a:t>
            </a:r>
            <a:endParaRPr kumimoji="0" lang="en-IN" sz="4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C16D38-1577-DE71-1DC8-6259A9D8A6D4}"/>
              </a:ext>
            </a:extLst>
          </p:cNvPr>
          <p:cNvSpPr txBox="1"/>
          <p:nvPr/>
        </p:nvSpPr>
        <p:spPr>
          <a:xfrm>
            <a:off x="4208662" y="5097415"/>
            <a:ext cx="1361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Podcasts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8970FC-E9D7-7E30-01F5-1B3D02F269A3}"/>
              </a:ext>
            </a:extLst>
          </p:cNvPr>
          <p:cNvSpPr txBox="1"/>
          <p:nvPr/>
        </p:nvSpPr>
        <p:spPr>
          <a:xfrm>
            <a:off x="4208661" y="5412046"/>
            <a:ext cx="8745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Achieved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AF61243-A37A-7FBE-3496-E64BFAFFAE65}"/>
              </a:ext>
            </a:extLst>
          </p:cNvPr>
          <p:cNvSpPr/>
          <p:nvPr/>
        </p:nvSpPr>
        <p:spPr>
          <a:xfrm>
            <a:off x="6465883" y="3438780"/>
            <a:ext cx="2066485" cy="2472811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F2C8751-EC1A-DC63-8B02-AC9D584CF867}"/>
              </a:ext>
            </a:extLst>
          </p:cNvPr>
          <p:cNvSpPr/>
          <p:nvPr/>
        </p:nvSpPr>
        <p:spPr>
          <a:xfrm>
            <a:off x="6610136" y="3572693"/>
            <a:ext cx="1718427" cy="1208730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40B84A-3EA0-CDF9-1598-275FEE54F880}"/>
              </a:ext>
            </a:extLst>
          </p:cNvPr>
          <p:cNvSpPr txBox="1"/>
          <p:nvPr/>
        </p:nvSpPr>
        <p:spPr>
          <a:xfrm>
            <a:off x="6410072" y="3859370"/>
            <a:ext cx="2201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180+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D84D52-7C7F-9335-B7E2-8E716EBC2393}"/>
              </a:ext>
            </a:extLst>
          </p:cNvPr>
          <p:cNvSpPr txBox="1"/>
          <p:nvPr/>
        </p:nvSpPr>
        <p:spPr>
          <a:xfrm>
            <a:off x="6610136" y="5005081"/>
            <a:ext cx="214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Global Markets </a:t>
            </a:r>
            <a:b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</a:b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Reached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CE8476-AE1B-9C2E-F975-BA3ACBA37F1E}"/>
              </a:ext>
            </a:extLst>
          </p:cNvPr>
          <p:cNvSpPr txBox="1"/>
          <p:nvPr/>
        </p:nvSpPr>
        <p:spPr>
          <a:xfrm>
            <a:off x="6610136" y="5412046"/>
            <a:ext cx="8745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Achieved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1A46B55-5258-CCC8-598E-B73EA30FA75C}"/>
              </a:ext>
            </a:extLst>
          </p:cNvPr>
          <p:cNvSpPr/>
          <p:nvPr/>
        </p:nvSpPr>
        <p:spPr>
          <a:xfrm>
            <a:off x="8867358" y="3438780"/>
            <a:ext cx="2066485" cy="2472811"/>
          </a:xfrm>
          <a:prstGeom prst="roundRect">
            <a:avLst>
              <a:gd name="adj" fmla="val 6568"/>
            </a:avLst>
          </a:prstGeom>
          <a:solidFill>
            <a:srgbClr val="171717"/>
          </a:solidFill>
          <a:ln>
            <a:noFill/>
          </a:ln>
          <a:effectLst>
            <a:outerShdw blurRad="127000" dist="381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DF969D0-D58B-93B5-2DEE-7B85149DFE4B}"/>
              </a:ext>
            </a:extLst>
          </p:cNvPr>
          <p:cNvSpPr/>
          <p:nvPr/>
        </p:nvSpPr>
        <p:spPr>
          <a:xfrm>
            <a:off x="9011611" y="3572693"/>
            <a:ext cx="1718427" cy="1208730"/>
          </a:xfrm>
          <a:prstGeom prst="roundRect">
            <a:avLst>
              <a:gd name="adj" fmla="val 6525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37EB2C-5F46-2F11-F4F7-608D188FFAC5}"/>
              </a:ext>
            </a:extLst>
          </p:cNvPr>
          <p:cNvSpPr txBox="1"/>
          <p:nvPr/>
        </p:nvSpPr>
        <p:spPr>
          <a:xfrm>
            <a:off x="8877270" y="3859370"/>
            <a:ext cx="2042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31%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6FAC16-7826-4D53-66C8-BFE8605AA5C9}"/>
              </a:ext>
            </a:extLst>
          </p:cNvPr>
          <p:cNvSpPr txBox="1"/>
          <p:nvPr/>
        </p:nvSpPr>
        <p:spPr>
          <a:xfrm>
            <a:off x="9011612" y="5009287"/>
            <a:ext cx="1718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solidFill>
                  <a:prstClr val="white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Of the Overall Streaming Market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2CD9BD-788D-C975-9EF6-D6626395840C}"/>
              </a:ext>
            </a:extLst>
          </p:cNvPr>
          <p:cNvSpPr txBox="1"/>
          <p:nvPr/>
        </p:nvSpPr>
        <p:spPr>
          <a:xfrm>
            <a:off x="9011611" y="5412046"/>
            <a:ext cx="8745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Achieved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029CDE-72EB-9E1E-2264-30D23AD15580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6" name="Freeform: Shape 5">
              <a:hlinkClick r:id="rId13" action="ppaction://hlinksldjump"/>
              <a:extLst>
                <a:ext uri="{FF2B5EF4-FFF2-40B4-BE49-F238E27FC236}">
                  <a16:creationId xmlns:a16="http://schemas.microsoft.com/office/drawing/2014/main" id="{12BBFCE6-DA2D-56E4-26C4-6E0FD2ADA2F0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" name="Freeform: Shape 7">
              <a:hlinkClick r:id="rId13" action="ppaction://hlinksldjump"/>
              <a:extLst>
                <a:ext uri="{FF2B5EF4-FFF2-40B4-BE49-F238E27FC236}">
                  <a16:creationId xmlns:a16="http://schemas.microsoft.com/office/drawing/2014/main" id="{713F4509-43D1-B37B-FD3D-784F930D0607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117F95-9B7C-F9B4-97D1-22FAE6BDF9F8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15" name="Freeform: Shape 14">
              <a:hlinkClick r:id="rId5" action="ppaction://hlinksldjump"/>
              <a:extLst>
                <a:ext uri="{FF2B5EF4-FFF2-40B4-BE49-F238E27FC236}">
                  <a16:creationId xmlns:a16="http://schemas.microsoft.com/office/drawing/2014/main" id="{D9E7ED0C-171A-F239-2699-F843E6ADD69C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6" name="Freeform: Shape 15">
              <a:hlinkClick r:id="rId5" action="ppaction://hlinksldjump"/>
              <a:extLst>
                <a:ext uri="{FF2B5EF4-FFF2-40B4-BE49-F238E27FC236}">
                  <a16:creationId xmlns:a16="http://schemas.microsoft.com/office/drawing/2014/main" id="{D1B1F40D-7AE6-FF79-B097-6547A4D36317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46" name="TextBox 45">
            <a:hlinkClick r:id="rId13" action="ppaction://hlinksldjump"/>
            <a:extLst>
              <a:ext uri="{FF2B5EF4-FFF2-40B4-BE49-F238E27FC236}">
                <a16:creationId xmlns:a16="http://schemas.microsoft.com/office/drawing/2014/main" id="{344C5716-94EB-B708-FBF5-32DDCF9FE5F4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47" name="TextBox 46">
            <a:hlinkClick r:id="rId5" action="ppaction://hlinksldjump"/>
            <a:extLst>
              <a:ext uri="{FF2B5EF4-FFF2-40B4-BE49-F238E27FC236}">
                <a16:creationId xmlns:a16="http://schemas.microsoft.com/office/drawing/2014/main" id="{26466E72-1BBF-0C71-6703-82090180331D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55798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C2C2C"/>
            </a:gs>
            <a:gs pos="5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Logo and Brand Assets — Spotify">
            <a:extLst>
              <a:ext uri="{FF2B5EF4-FFF2-40B4-BE49-F238E27FC236}">
                <a16:creationId xmlns:a16="http://schemas.microsoft.com/office/drawing/2014/main" id="{173D8709-1ADF-243B-409E-37BE5848A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7" b="34668"/>
          <a:stretch/>
        </p:blipFill>
        <p:spPr bwMode="auto">
          <a:xfrm>
            <a:off x="5679435" y="2377502"/>
            <a:ext cx="6512566" cy="448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2B2F8AF-3B50-4906-580F-4D6A71687633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7" name="Oval 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A898433-1F1A-C868-2B88-7AE7D32C71EB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DAAFE85-5A3C-CD34-6B16-6402C4409C80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413A95-1699-06F1-5C0E-D70B218A9F81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12" name="Oval 1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CAFE273-3434-DCB7-446E-756C4A3A34EE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44E6036-20C3-D660-E257-76A8F36CD3DC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81333A5-EC99-6DF6-80C7-7A3A9EC9BD5B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46D32D-BF69-0AFC-19EB-3580B8FC67F7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F021FCC-4E3F-1AF3-DEAF-A47BF328304B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60FF481-527A-10F3-A8A0-EEE0F0693DF7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51269DE-60C0-04CD-312C-E035A5207C84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A0D68FEB-6287-2BAB-1179-DA20B19F9F86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33" name="Graphic 14">
            <a:hlinkClick r:id="rId3" action="ppaction://hlinksldjump"/>
            <a:extLst>
              <a:ext uri="{FF2B5EF4-FFF2-40B4-BE49-F238E27FC236}">
                <a16:creationId xmlns:a16="http://schemas.microsoft.com/office/drawing/2014/main" id="{78B8E5FE-6C8B-88E8-FC55-336C5DED1475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4" name="TextBox 33">
            <a:hlinkClick r:id="rId4" action="ppaction://hlinksldjump"/>
            <a:extLst>
              <a:ext uri="{FF2B5EF4-FFF2-40B4-BE49-F238E27FC236}">
                <a16:creationId xmlns:a16="http://schemas.microsoft.com/office/drawing/2014/main" id="{DC68D588-2CF0-03AA-55AC-8CC821927C9C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57" name="Graphic 19">
            <a:hlinkClick r:id="rId4" action="ppaction://hlinksldjump"/>
            <a:extLst>
              <a:ext uri="{FF2B5EF4-FFF2-40B4-BE49-F238E27FC236}">
                <a16:creationId xmlns:a16="http://schemas.microsoft.com/office/drawing/2014/main" id="{6D80F5B0-08BA-4BC6-0E92-C0E378D16723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0" name="TextBox 69">
            <a:hlinkClick r:id="rId5" action="ppaction://hlinksldjump"/>
            <a:extLst>
              <a:ext uri="{FF2B5EF4-FFF2-40B4-BE49-F238E27FC236}">
                <a16:creationId xmlns:a16="http://schemas.microsoft.com/office/drawing/2014/main" id="{67AC6083-36FA-EC88-4669-66F16F6FE616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77C2B97-C26F-87FD-3CE9-49E0AC80ABB0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88" name="Freeform: Shape 87">
              <a:hlinkClick r:id="rId5" action="ppaction://hlinksldjump"/>
              <a:extLst>
                <a:ext uri="{FF2B5EF4-FFF2-40B4-BE49-F238E27FC236}">
                  <a16:creationId xmlns:a16="http://schemas.microsoft.com/office/drawing/2014/main" id="{B9201D13-887F-C49F-C2E5-EE19E6D2E44B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3" name="Freeform: Shape 92">
              <a:hlinkClick r:id="rId5" action="ppaction://hlinksldjump"/>
              <a:extLst>
                <a:ext uri="{FF2B5EF4-FFF2-40B4-BE49-F238E27FC236}">
                  <a16:creationId xmlns:a16="http://schemas.microsoft.com/office/drawing/2014/main" id="{3939E04E-A5E9-B600-A963-F71F5BA6630B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5" name="Freeform: Shape 94">
              <a:hlinkClick r:id="rId5" action="ppaction://hlinksldjump"/>
              <a:extLst>
                <a:ext uri="{FF2B5EF4-FFF2-40B4-BE49-F238E27FC236}">
                  <a16:creationId xmlns:a16="http://schemas.microsoft.com/office/drawing/2014/main" id="{A88524EE-6034-D167-D28B-4FB975AE8B45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97" name="TextBox 96">
            <a:hlinkClick r:id="rId6" action="ppaction://hlinksldjump"/>
            <a:extLst>
              <a:ext uri="{FF2B5EF4-FFF2-40B4-BE49-F238E27FC236}">
                <a16:creationId xmlns:a16="http://schemas.microsoft.com/office/drawing/2014/main" id="{DAEFBC65-CAD3-C315-33B5-9BA71FD815C2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E3AC45C-D8F8-0AE1-5E3F-0FBA44118E2E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100" name="Rectangle: Rounded Corners 99">
              <a:hlinkClick r:id="rId6" action="ppaction://hlinksldjump"/>
              <a:extLst>
                <a:ext uri="{FF2B5EF4-FFF2-40B4-BE49-F238E27FC236}">
                  <a16:creationId xmlns:a16="http://schemas.microsoft.com/office/drawing/2014/main" id="{DF665809-7F87-83B2-2FC1-4ADB39DBF271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01" name="Graphic 100" descr="Add with solid fill">
              <a:hlinkClick r:id="rId6" action="ppaction://hlinksldjump"/>
              <a:extLst>
                <a:ext uri="{FF2B5EF4-FFF2-40B4-BE49-F238E27FC236}">
                  <a16:creationId xmlns:a16="http://schemas.microsoft.com/office/drawing/2014/main" id="{8E73743C-1949-42E4-CDC3-74BC2E22F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51C5320-3DB6-A5D4-C58C-B7A027275F05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103" name="Rectangle: Rounded Corners 102">
              <a:hlinkClick r:id="rId9" action="ppaction://hlinksldjump"/>
              <a:extLst>
                <a:ext uri="{FF2B5EF4-FFF2-40B4-BE49-F238E27FC236}">
                  <a16:creationId xmlns:a16="http://schemas.microsoft.com/office/drawing/2014/main" id="{F7E12454-AC27-53A8-BC38-CAD0E11431A9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4" name="Graphic 51" descr="Heart with solid fill">
              <a:hlinkClick r:id="rId9" action="ppaction://hlinksldjump"/>
              <a:extLst>
                <a:ext uri="{FF2B5EF4-FFF2-40B4-BE49-F238E27FC236}">
                  <a16:creationId xmlns:a16="http://schemas.microsoft.com/office/drawing/2014/main" id="{29C49828-2BE7-BD35-3ADD-E4363927B69B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105" name="TextBox 104">
            <a:hlinkClick r:id="rId9" action="ppaction://hlinksldjump"/>
            <a:extLst>
              <a:ext uri="{FF2B5EF4-FFF2-40B4-BE49-F238E27FC236}">
                <a16:creationId xmlns:a16="http://schemas.microsoft.com/office/drawing/2014/main" id="{D5BBCC8D-474D-24B1-522B-9CAADB800E89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EEE0FF4-1C81-B581-1861-C84D319C002D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Freeform: Shape 106">
            <a:hlinkClick r:id="rId10" action="ppaction://hlinksldjump"/>
            <a:extLst>
              <a:ext uri="{FF2B5EF4-FFF2-40B4-BE49-F238E27FC236}">
                <a16:creationId xmlns:a16="http://schemas.microsoft.com/office/drawing/2014/main" id="{B36C6C3E-B999-B9C8-6B26-5E3E185B8181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8" name="Freeform: Shape 107">
            <a:hlinkClick r:id="rId11" action="ppaction://hlinksldjump"/>
            <a:extLst>
              <a:ext uri="{FF2B5EF4-FFF2-40B4-BE49-F238E27FC236}">
                <a16:creationId xmlns:a16="http://schemas.microsoft.com/office/drawing/2014/main" id="{EE95EE86-3D45-8A15-62F4-C49876A1C566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16" name="TextBox 115">
            <a:hlinkClick r:id="rId10" action="ppaction://hlinksldjump"/>
            <a:extLst>
              <a:ext uri="{FF2B5EF4-FFF2-40B4-BE49-F238E27FC236}">
                <a16:creationId xmlns:a16="http://schemas.microsoft.com/office/drawing/2014/main" id="{1F8A60D8-8E88-F54D-90D2-DB1F97613E79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17" name="TextBox 116">
            <a:hlinkClick r:id="rId11" action="ppaction://hlinksldjump"/>
            <a:extLst>
              <a:ext uri="{FF2B5EF4-FFF2-40B4-BE49-F238E27FC236}">
                <a16:creationId xmlns:a16="http://schemas.microsoft.com/office/drawing/2014/main" id="{F7B9A7C0-CE49-F51B-3EE0-C2A03C3C4498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4C5BFA-F012-0AAF-AE01-4EC2B38818FA}"/>
              </a:ext>
            </a:extLst>
          </p:cNvPr>
          <p:cNvSpPr txBox="1"/>
          <p:nvPr/>
        </p:nvSpPr>
        <p:spPr>
          <a:xfrm>
            <a:off x="3216686" y="1907750"/>
            <a:ext cx="3743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Competition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E0727F5-A0B1-DF91-076B-D70C25B370DC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182877-3EF3-D417-EBE2-C15BB1F04749}"/>
              </a:ext>
            </a:extLst>
          </p:cNvPr>
          <p:cNvSpPr txBox="1"/>
          <p:nvPr/>
        </p:nvSpPr>
        <p:spPr>
          <a:xfrm>
            <a:off x="9429813" y="312594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in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ECB1C8A-79EE-1428-4AF4-F5D6A7D90272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8CB720-FF24-5228-06F4-2B4FB446F775}"/>
              </a:ext>
            </a:extLst>
          </p:cNvPr>
          <p:cNvSpPr txBox="1"/>
          <p:nvPr/>
        </p:nvSpPr>
        <p:spPr>
          <a:xfrm>
            <a:off x="10670483" y="318037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Jorge M.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BB430F-7345-2F5B-AF1E-4368F63A2894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raphic 78">
            <a:extLst>
              <a:ext uri="{FF2B5EF4-FFF2-40B4-BE49-F238E27FC236}">
                <a16:creationId xmlns:a16="http://schemas.microsoft.com/office/drawing/2014/main" id="{CF238492-EFF4-A236-2C98-8898B18ED8EA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DC892D3B-9257-470E-869B-ACF377F2FF88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Placeholder 35">
            <a:extLst>
              <a:ext uri="{FF2B5EF4-FFF2-40B4-BE49-F238E27FC236}">
                <a16:creationId xmlns:a16="http://schemas.microsoft.com/office/drawing/2014/main" id="{D9AA4722-9C14-AB20-9950-1686C0AC8C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7" r="23777"/>
          <a:stretch/>
        </p:blipFill>
        <p:spPr>
          <a:xfrm>
            <a:off x="3508239" y="3287239"/>
            <a:ext cx="1751447" cy="1753235"/>
          </a:xfrm>
          <a:prstGeom prst="ellipse">
            <a:avLst/>
          </a:prstGeom>
          <a:ln w="76200">
            <a:solidFill>
              <a:srgbClr val="1ED760"/>
            </a:solidFill>
          </a:ln>
        </p:spPr>
      </p:pic>
      <p:pic>
        <p:nvPicPr>
          <p:cNvPr id="8" name="Picture Placeholder 35">
            <a:extLst>
              <a:ext uri="{FF2B5EF4-FFF2-40B4-BE49-F238E27FC236}">
                <a16:creationId xmlns:a16="http://schemas.microsoft.com/office/drawing/2014/main" id="{DFEBFDA8-C85C-41B7-7E2C-629635AEC3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r="51"/>
          <a:stretch/>
        </p:blipFill>
        <p:spPr>
          <a:xfrm>
            <a:off x="5548472" y="3287238"/>
            <a:ext cx="1751447" cy="1753235"/>
          </a:xfrm>
          <a:prstGeom prst="ellipse">
            <a:avLst/>
          </a:prstGeom>
          <a:ln w="76200">
            <a:solidFill>
              <a:srgbClr val="1ED760"/>
            </a:solidFill>
          </a:ln>
        </p:spPr>
      </p:pic>
      <p:pic>
        <p:nvPicPr>
          <p:cNvPr id="15" name="Picture Placeholder 35">
            <a:extLst>
              <a:ext uri="{FF2B5EF4-FFF2-40B4-BE49-F238E27FC236}">
                <a16:creationId xmlns:a16="http://schemas.microsoft.com/office/drawing/2014/main" id="{8E5D827E-6173-3CFD-E422-04F8EC51C9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r="51"/>
          <a:stretch/>
        </p:blipFill>
        <p:spPr>
          <a:xfrm>
            <a:off x="7588705" y="3287237"/>
            <a:ext cx="1751447" cy="1753235"/>
          </a:xfrm>
          <a:prstGeom prst="ellipse">
            <a:avLst/>
          </a:prstGeom>
          <a:ln w="76200">
            <a:solidFill>
              <a:srgbClr val="1ED760"/>
            </a:solidFill>
          </a:ln>
        </p:spPr>
      </p:pic>
      <p:pic>
        <p:nvPicPr>
          <p:cNvPr id="16" name="Picture Placeholder 35">
            <a:extLst>
              <a:ext uri="{FF2B5EF4-FFF2-40B4-BE49-F238E27FC236}">
                <a16:creationId xmlns:a16="http://schemas.microsoft.com/office/drawing/2014/main" id="{EF47CE07-88F1-D7B2-E8BD-B8537A5AD1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9" t="4402" r="3921" b="3875"/>
          <a:stretch/>
        </p:blipFill>
        <p:spPr>
          <a:xfrm>
            <a:off x="9628938" y="3287237"/>
            <a:ext cx="1751447" cy="1753235"/>
          </a:xfrm>
          <a:prstGeom prst="ellipse">
            <a:avLst/>
          </a:prstGeom>
          <a:ln w="76200">
            <a:solidFill>
              <a:srgbClr val="1ED76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ECBB48-53C5-E7F5-5C1E-38832D3BC614}"/>
              </a:ext>
            </a:extLst>
          </p:cNvPr>
          <p:cNvSpPr txBox="1"/>
          <p:nvPr/>
        </p:nvSpPr>
        <p:spPr>
          <a:xfrm>
            <a:off x="3433775" y="5233201"/>
            <a:ext cx="1789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Montserrat" pitchFamily="2" charset="77"/>
              </a:rPr>
              <a:t>Apple </a:t>
            </a:r>
          </a:p>
          <a:p>
            <a:pPr algn="ctr"/>
            <a:r>
              <a:rPr lang="en-US" sz="1600" dirty="0">
                <a:solidFill>
                  <a:srgbClr val="33D65F"/>
                </a:solidFill>
                <a:latin typeface="Montserrat" pitchFamily="2" charset="77"/>
              </a:rPr>
              <a:t>Music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50D4F1-5608-E9D8-DDCA-8FA34C1F9180}"/>
              </a:ext>
            </a:extLst>
          </p:cNvPr>
          <p:cNvSpPr txBox="1"/>
          <p:nvPr/>
        </p:nvSpPr>
        <p:spPr>
          <a:xfrm>
            <a:off x="5529637" y="5233201"/>
            <a:ext cx="1789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Montserrat" pitchFamily="2" charset="77"/>
              </a:rPr>
              <a:t>Amazon </a:t>
            </a:r>
          </a:p>
          <a:p>
            <a:pPr algn="ctr"/>
            <a:r>
              <a:rPr lang="en-US" sz="1600" dirty="0">
                <a:solidFill>
                  <a:srgbClr val="33D65F"/>
                </a:solidFill>
                <a:latin typeface="Montserrat" pitchFamily="2" charset="77"/>
              </a:rPr>
              <a:t>Music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13A8F7-DAFD-D5E1-29F2-4D0B6F9F51E4}"/>
              </a:ext>
            </a:extLst>
          </p:cNvPr>
          <p:cNvSpPr txBox="1"/>
          <p:nvPr/>
        </p:nvSpPr>
        <p:spPr>
          <a:xfrm>
            <a:off x="7569870" y="5233200"/>
            <a:ext cx="1789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Montserrat" pitchFamily="2" charset="77"/>
              </a:rPr>
              <a:t>YouTube </a:t>
            </a:r>
          </a:p>
          <a:p>
            <a:pPr algn="ctr"/>
            <a:r>
              <a:rPr lang="en-US" sz="1600" dirty="0">
                <a:solidFill>
                  <a:srgbClr val="33D65F"/>
                </a:solidFill>
                <a:latin typeface="Montserrat" pitchFamily="2" charset="77"/>
              </a:rPr>
              <a:t>Music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F39D2D-77E9-EF76-07CB-21F565E49023}"/>
              </a:ext>
            </a:extLst>
          </p:cNvPr>
          <p:cNvSpPr txBox="1"/>
          <p:nvPr/>
        </p:nvSpPr>
        <p:spPr>
          <a:xfrm>
            <a:off x="9690433" y="5233199"/>
            <a:ext cx="1789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Montserrat" pitchFamily="2" charset="77"/>
              </a:rPr>
              <a:t>TIDAL </a:t>
            </a:r>
          </a:p>
          <a:p>
            <a:pPr algn="ctr"/>
            <a:r>
              <a:rPr lang="en-US" sz="1600" dirty="0">
                <a:solidFill>
                  <a:srgbClr val="33D65F"/>
                </a:solidFill>
                <a:latin typeface="Montserrat" pitchFamily="2" charset="77"/>
              </a:rPr>
              <a:t>Music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BF2F8E-18F0-87BA-E0FB-6DFBE55E47E6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11" name="Freeform: Shape 10">
              <a:hlinkClick r:id="rId16" action="ppaction://hlinksldjump"/>
              <a:extLst>
                <a:ext uri="{FF2B5EF4-FFF2-40B4-BE49-F238E27FC236}">
                  <a16:creationId xmlns:a16="http://schemas.microsoft.com/office/drawing/2014/main" id="{EB8755B9-9D22-E89A-D776-E73E7018B53D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" name="Freeform: Shape 13">
              <a:hlinkClick r:id="rId16" action="ppaction://hlinksldjump"/>
              <a:extLst>
                <a:ext uri="{FF2B5EF4-FFF2-40B4-BE49-F238E27FC236}">
                  <a16:creationId xmlns:a16="http://schemas.microsoft.com/office/drawing/2014/main" id="{05364DD9-5F0B-E369-26BF-ED0E428277BD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0AA09B-B9E9-DC92-A181-14C35F9166F3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20" name="Freeform: Shape 19">
              <a:hlinkClick r:id="rId4" action="ppaction://hlinksldjump"/>
              <a:extLst>
                <a:ext uri="{FF2B5EF4-FFF2-40B4-BE49-F238E27FC236}">
                  <a16:creationId xmlns:a16="http://schemas.microsoft.com/office/drawing/2014/main" id="{CD4FE958-4227-169A-54E3-F2B279BD8EC6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1" name="Freeform: Shape 20">
              <a:hlinkClick r:id="rId4" action="ppaction://hlinksldjump"/>
              <a:extLst>
                <a:ext uri="{FF2B5EF4-FFF2-40B4-BE49-F238E27FC236}">
                  <a16:creationId xmlns:a16="http://schemas.microsoft.com/office/drawing/2014/main" id="{A073B04F-3B51-4D09-9EB9-0F4821CFC7AA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9" name="TextBox 38">
            <a:hlinkClick r:id="rId16" action="ppaction://hlinksldjump"/>
            <a:extLst>
              <a:ext uri="{FF2B5EF4-FFF2-40B4-BE49-F238E27FC236}">
                <a16:creationId xmlns:a16="http://schemas.microsoft.com/office/drawing/2014/main" id="{318DCDDE-0106-DB8D-E585-F218E8CD3487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40" name="TextBox 39">
            <a:hlinkClick r:id="rId4" action="ppaction://hlinksldjump"/>
            <a:extLst>
              <a:ext uri="{FF2B5EF4-FFF2-40B4-BE49-F238E27FC236}">
                <a16:creationId xmlns:a16="http://schemas.microsoft.com/office/drawing/2014/main" id="{75C21BA0-A7BC-F460-D413-97554103E4FB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96461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31A32"/>
            </a:gs>
            <a:gs pos="73000">
              <a:srgbClr val="12121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6D8E5ACC-26DE-243B-180E-E19057A9EB34}"/>
              </a:ext>
            </a:extLst>
          </p:cNvPr>
          <p:cNvGrpSpPr/>
          <p:nvPr/>
        </p:nvGrpSpPr>
        <p:grpSpPr>
          <a:xfrm>
            <a:off x="3258053" y="292100"/>
            <a:ext cx="297947" cy="297947"/>
            <a:chOff x="8892506" y="664914"/>
            <a:chExt cx="209401" cy="209401"/>
          </a:xfrm>
        </p:grpSpPr>
        <p:sp>
          <p:nvSpPr>
            <p:cNvPr id="62" name="Oval 6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0EBFF13-875A-B852-A718-B8CEA4E2E071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Graphic 63" descr="Caret Left with solid fill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DDB0EE0-9A9B-05EC-09CB-85DDD46723E8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1D2690-EA4E-562F-8571-7A8695694CC3}"/>
              </a:ext>
            </a:extLst>
          </p:cNvPr>
          <p:cNvGrpSpPr/>
          <p:nvPr/>
        </p:nvGrpSpPr>
        <p:grpSpPr>
          <a:xfrm flipH="1">
            <a:off x="3665943" y="292100"/>
            <a:ext cx="297947" cy="297947"/>
            <a:chOff x="8892506" y="664914"/>
            <a:chExt cx="209401" cy="209401"/>
          </a:xfrm>
        </p:grpSpPr>
        <p:sp>
          <p:nvSpPr>
            <p:cNvPr id="69" name="Oval 68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F2D5675-C11D-BD91-9CB3-90C4F1728675}"/>
                </a:ext>
              </a:extLst>
            </p:cNvPr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Graphic 63" descr="Caret Left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D144AEC-A397-5B36-7EA8-6D96609E4671}"/>
                </a:ext>
              </a:extLst>
            </p:cNvPr>
            <p:cNvSpPr/>
            <p:nvPr/>
          </p:nvSpPr>
          <p:spPr>
            <a:xfrm>
              <a:off x="8960350" y="717942"/>
              <a:ext cx="59427" cy="103344"/>
            </a:xfrm>
            <a:custGeom>
              <a:avLst/>
              <a:gdLst>
                <a:gd name="connsiteX0" fmla="*/ 269081 w 309505"/>
                <a:gd name="connsiteY0" fmla="*/ 538229 h 538229"/>
                <a:gd name="connsiteX1" fmla="*/ 0 w 309505"/>
                <a:gd name="connsiteY1" fmla="*/ 269091 h 538229"/>
                <a:gd name="connsiteX2" fmla="*/ 269081 w 309505"/>
                <a:gd name="connsiteY2" fmla="*/ 0 h 538229"/>
                <a:gd name="connsiteX3" fmla="*/ 309496 w 309505"/>
                <a:gd name="connsiteY3" fmla="*/ 40405 h 538229"/>
                <a:gd name="connsiteX4" fmla="*/ 80810 w 309505"/>
                <a:gd name="connsiteY4" fmla="*/ 269091 h 538229"/>
                <a:gd name="connsiteX5" fmla="*/ 309505 w 309505"/>
                <a:gd name="connsiteY5" fmla="*/ 497824 h 538229"/>
                <a:gd name="connsiteX6" fmla="*/ 269081 w 309505"/>
                <a:gd name="connsiteY6" fmla="*/ 538229 h 53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05" h="538229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32C2ADA-8B7B-4990-FB78-B27C9A79E87E}"/>
              </a:ext>
            </a:extLst>
          </p:cNvPr>
          <p:cNvSpPr txBox="1"/>
          <p:nvPr/>
        </p:nvSpPr>
        <p:spPr>
          <a:xfrm>
            <a:off x="3216686" y="1907750"/>
            <a:ext cx="29258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Strengths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306F011-8B24-9ACB-4EE7-E077872859FF}"/>
              </a:ext>
            </a:extLst>
          </p:cNvPr>
          <p:cNvSpPr/>
          <p:nvPr/>
        </p:nvSpPr>
        <p:spPr>
          <a:xfrm>
            <a:off x="0" y="0"/>
            <a:ext cx="30086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A9EFA22-9645-1616-3A29-1FBB1FC2CB6C}"/>
              </a:ext>
            </a:extLst>
          </p:cNvPr>
          <p:cNvGrpSpPr/>
          <p:nvPr/>
        </p:nvGrpSpPr>
        <p:grpSpPr>
          <a:xfrm>
            <a:off x="400078" y="221673"/>
            <a:ext cx="361410" cy="70427"/>
            <a:chOff x="249382" y="221673"/>
            <a:chExt cx="234616" cy="45719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0371A42-4BDD-FB27-6869-7E113AC89A61}"/>
                </a:ext>
              </a:extLst>
            </p:cNvPr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09FB480-C948-1F5A-964E-29B8F9D95802}"/>
                </a:ext>
              </a:extLst>
            </p:cNvPr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6A9333C-E11F-C7AB-427E-7EE55BF0867B}"/>
                </a:ext>
              </a:extLst>
            </p:cNvPr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97" name="TextBox 96">
            <a:hlinkClick r:id="rId2" action="ppaction://hlinksldjump"/>
            <a:extLst>
              <a:ext uri="{FF2B5EF4-FFF2-40B4-BE49-F238E27FC236}">
                <a16:creationId xmlns:a16="http://schemas.microsoft.com/office/drawing/2014/main" id="{36E95CA6-C51F-3505-0D3B-FA40962B5F5B}"/>
              </a:ext>
            </a:extLst>
          </p:cNvPr>
          <p:cNvSpPr txBox="1"/>
          <p:nvPr/>
        </p:nvSpPr>
        <p:spPr>
          <a:xfrm>
            <a:off x="869323" y="845770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Playlist</a:t>
            </a:r>
          </a:p>
        </p:txBody>
      </p:sp>
      <p:sp>
        <p:nvSpPr>
          <p:cNvPr id="99" name="Graphic 14">
            <a:hlinkClick r:id="rId2" action="ppaction://hlinksldjump"/>
            <a:extLst>
              <a:ext uri="{FF2B5EF4-FFF2-40B4-BE49-F238E27FC236}">
                <a16:creationId xmlns:a16="http://schemas.microsoft.com/office/drawing/2014/main" id="{AD77B7B0-CB1F-A96F-217A-939EE7D222FD}"/>
              </a:ext>
            </a:extLst>
          </p:cNvPr>
          <p:cNvSpPr/>
          <p:nvPr/>
        </p:nvSpPr>
        <p:spPr>
          <a:xfrm>
            <a:off x="400079" y="837919"/>
            <a:ext cx="205404" cy="204111"/>
          </a:xfrm>
          <a:custGeom>
            <a:avLst/>
            <a:gdLst>
              <a:gd name="connsiteX0" fmla="*/ 535467 w 535484"/>
              <a:gd name="connsiteY0" fmla="*/ 325659 h 532115"/>
              <a:gd name="connsiteX1" fmla="*/ 535467 w 535484"/>
              <a:gd name="connsiteY1" fmla="*/ 468764 h 532115"/>
              <a:gd name="connsiteX2" fmla="*/ 472362 w 535484"/>
              <a:gd name="connsiteY2" fmla="*/ 532084 h 532115"/>
              <a:gd name="connsiteX3" fmla="*/ 379443 w 535484"/>
              <a:gd name="connsiteY3" fmla="*/ 532084 h 532115"/>
              <a:gd name="connsiteX4" fmla="*/ 337191 w 535484"/>
              <a:gd name="connsiteY4" fmla="*/ 489882 h 532115"/>
              <a:gd name="connsiteX5" fmla="*/ 337191 w 535484"/>
              <a:gd name="connsiteY5" fmla="*/ 386429 h 532115"/>
              <a:gd name="connsiteX6" fmla="*/ 314400 w 535484"/>
              <a:gd name="connsiteY6" fmla="*/ 363555 h 532115"/>
              <a:gd name="connsiteX7" fmla="*/ 220852 w 535484"/>
              <a:gd name="connsiteY7" fmla="*/ 363555 h 532115"/>
              <a:gd name="connsiteX8" fmla="*/ 198393 w 535484"/>
              <a:gd name="connsiteY8" fmla="*/ 386114 h 532115"/>
              <a:gd name="connsiteX9" fmla="*/ 198393 w 535484"/>
              <a:gd name="connsiteY9" fmla="*/ 489567 h 532115"/>
              <a:gd name="connsiteX10" fmla="*/ 155825 w 535484"/>
              <a:gd name="connsiteY10" fmla="*/ 532084 h 532115"/>
              <a:gd name="connsiteX11" fmla="*/ 62277 w 535484"/>
              <a:gd name="connsiteY11" fmla="*/ 532084 h 532115"/>
              <a:gd name="connsiteX12" fmla="*/ 83 w 535484"/>
              <a:gd name="connsiteY12" fmla="*/ 469691 h 532115"/>
              <a:gd name="connsiteX13" fmla="*/ 0 w 535484"/>
              <a:gd name="connsiteY13" fmla="*/ 179772 h 532115"/>
              <a:gd name="connsiteX14" fmla="*/ 22277 w 535484"/>
              <a:gd name="connsiteY14" fmla="*/ 140584 h 532115"/>
              <a:gd name="connsiteX15" fmla="*/ 245448 w 535484"/>
              <a:gd name="connsiteY15" fmla="*/ 6737 h 532115"/>
              <a:gd name="connsiteX16" fmla="*/ 289854 w 535484"/>
              <a:gd name="connsiteY16" fmla="*/ 6605 h 532115"/>
              <a:gd name="connsiteX17" fmla="*/ 514548 w 535484"/>
              <a:gd name="connsiteY17" fmla="*/ 141412 h 532115"/>
              <a:gd name="connsiteX18" fmla="*/ 535484 w 535484"/>
              <a:gd name="connsiteY18" fmla="*/ 178844 h 532115"/>
              <a:gd name="connsiteX19" fmla="*/ 535451 w 535484"/>
              <a:gd name="connsiteY19" fmla="*/ 325676 h 5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5484" h="532115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 w="165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0" name="TextBox 99">
            <a:hlinkClick r:id="rId3" action="ppaction://hlinksldjump"/>
            <a:extLst>
              <a:ext uri="{FF2B5EF4-FFF2-40B4-BE49-F238E27FC236}">
                <a16:creationId xmlns:a16="http://schemas.microsoft.com/office/drawing/2014/main" id="{82829260-2F09-9177-E3B2-A55BE938676A}"/>
              </a:ext>
            </a:extLst>
          </p:cNvPr>
          <p:cNvSpPr txBox="1"/>
          <p:nvPr/>
        </p:nvSpPr>
        <p:spPr>
          <a:xfrm>
            <a:off x="869323" y="130270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Our Team</a:t>
            </a:r>
          </a:p>
        </p:txBody>
      </p:sp>
      <p:sp>
        <p:nvSpPr>
          <p:cNvPr id="101" name="Graphic 19">
            <a:hlinkClick r:id="rId3" action="ppaction://hlinksldjump"/>
            <a:extLst>
              <a:ext uri="{FF2B5EF4-FFF2-40B4-BE49-F238E27FC236}">
                <a16:creationId xmlns:a16="http://schemas.microsoft.com/office/drawing/2014/main" id="{69EDA36D-31BD-69D7-7159-61514A3646DE}"/>
              </a:ext>
            </a:extLst>
          </p:cNvPr>
          <p:cNvSpPr/>
          <p:nvPr/>
        </p:nvSpPr>
        <p:spPr>
          <a:xfrm>
            <a:off x="405478" y="1294855"/>
            <a:ext cx="197120" cy="204111"/>
          </a:xfrm>
          <a:custGeom>
            <a:avLst/>
            <a:gdLst>
              <a:gd name="connsiteX0" fmla="*/ 3715304 w 3788950"/>
              <a:gd name="connsiteY0" fmla="*/ 3556921 h 3923333"/>
              <a:gd name="connsiteX1" fmla="*/ 2822431 w 3788950"/>
              <a:gd name="connsiteY1" fmla="*/ 2629852 h 3923333"/>
              <a:gd name="connsiteX2" fmla="*/ 2820430 w 3788950"/>
              <a:gd name="connsiteY2" fmla="*/ 2571845 h 3923333"/>
              <a:gd name="connsiteX3" fmla="*/ 3065128 w 3788950"/>
              <a:gd name="connsiteY3" fmla="*/ 2146459 h 3923333"/>
              <a:gd name="connsiteX4" fmla="*/ 3148186 w 3788950"/>
              <a:gd name="connsiteY4" fmla="*/ 1330071 h 3923333"/>
              <a:gd name="connsiteX5" fmla="*/ 2612214 w 3788950"/>
              <a:gd name="connsiteY5" fmla="*/ 381476 h 3923333"/>
              <a:gd name="connsiteX6" fmla="*/ 1888600 w 3788950"/>
              <a:gd name="connsiteY6" fmla="*/ 29432 h 3923333"/>
              <a:gd name="connsiteX7" fmla="*/ 1718483 w 3788950"/>
              <a:gd name="connsiteY7" fmla="*/ 0 h 3923333"/>
              <a:gd name="connsiteX8" fmla="*/ 1695528 w 3788950"/>
              <a:gd name="connsiteY8" fmla="*/ 0 h 3923333"/>
              <a:gd name="connsiteX9" fmla="*/ 1672573 w 3788950"/>
              <a:gd name="connsiteY9" fmla="*/ 3905 h 3923333"/>
              <a:gd name="connsiteX10" fmla="*/ 1649617 w 3788950"/>
              <a:gd name="connsiteY10" fmla="*/ 0 h 3923333"/>
              <a:gd name="connsiteX11" fmla="*/ 1511695 w 3788950"/>
              <a:gd name="connsiteY11" fmla="*/ 0 h 3923333"/>
              <a:gd name="connsiteX12" fmla="*/ 1495312 w 3788950"/>
              <a:gd name="connsiteY12" fmla="*/ 3905 h 3923333"/>
              <a:gd name="connsiteX13" fmla="*/ 1482073 w 3788950"/>
              <a:gd name="connsiteY13" fmla="*/ 3905 h 3923333"/>
              <a:gd name="connsiteX14" fmla="*/ 1465690 w 3788950"/>
              <a:gd name="connsiteY14" fmla="*/ 0 h 3923333"/>
              <a:gd name="connsiteX15" fmla="*/ 1442734 w 3788950"/>
              <a:gd name="connsiteY15" fmla="*/ 0 h 3923333"/>
              <a:gd name="connsiteX16" fmla="*/ 1374726 w 3788950"/>
              <a:gd name="connsiteY16" fmla="*/ 14288 h 3923333"/>
              <a:gd name="connsiteX17" fmla="*/ 686926 w 3788950"/>
              <a:gd name="connsiteY17" fmla="*/ 281369 h 3923333"/>
              <a:gd name="connsiteX18" fmla="*/ 143429 w 3788950"/>
              <a:gd name="connsiteY18" fmla="*/ 930402 h 3923333"/>
              <a:gd name="connsiteX19" fmla="*/ 20366 w 3788950"/>
              <a:gd name="connsiteY19" fmla="*/ 1830229 h 3923333"/>
              <a:gd name="connsiteX20" fmla="*/ 534145 w 3788950"/>
              <a:gd name="connsiteY20" fmla="*/ 2766251 h 3923333"/>
              <a:gd name="connsiteX21" fmla="*/ 1337102 w 3788950"/>
              <a:gd name="connsiteY21" fmla="*/ 3148298 h 3923333"/>
              <a:gd name="connsiteX22" fmla="*/ 2460385 w 3788950"/>
              <a:gd name="connsiteY22" fmla="*/ 2901791 h 3923333"/>
              <a:gd name="connsiteX23" fmla="*/ 2519059 w 3788950"/>
              <a:gd name="connsiteY23" fmla="*/ 2908364 h 3923333"/>
              <a:gd name="connsiteX24" fmla="*/ 3416219 w 3788950"/>
              <a:gd name="connsiteY24" fmla="*/ 3842004 h 3923333"/>
              <a:gd name="connsiteX25" fmla="*/ 3449461 w 3788950"/>
              <a:gd name="connsiteY25" fmla="*/ 3873722 h 3923333"/>
              <a:gd name="connsiteX26" fmla="*/ 3761786 w 3788950"/>
              <a:gd name="connsiteY26" fmla="*/ 3818192 h 3923333"/>
              <a:gd name="connsiteX27" fmla="*/ 3715400 w 3788950"/>
              <a:gd name="connsiteY27" fmla="*/ 3557016 h 3923333"/>
              <a:gd name="connsiteX28" fmla="*/ 1586086 w 3788950"/>
              <a:gd name="connsiteY28" fmla="*/ 2754535 h 3923333"/>
              <a:gd name="connsiteX29" fmla="*/ 414701 w 3788950"/>
              <a:gd name="connsiteY29" fmla="*/ 1584389 h 3923333"/>
              <a:gd name="connsiteX30" fmla="*/ 1585609 w 3788950"/>
              <a:gd name="connsiteY30" fmla="*/ 413480 h 3923333"/>
              <a:gd name="connsiteX31" fmla="*/ 2754803 w 3788950"/>
              <a:gd name="connsiteY31" fmla="*/ 1585817 h 3923333"/>
              <a:gd name="connsiteX32" fmla="*/ 1586086 w 3788950"/>
              <a:gd name="connsiteY32" fmla="*/ 2754440 h 39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88950" h="3923333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3" name="TextBox 102">
            <a:hlinkClick r:id="rId4" action="ppaction://hlinksldjump"/>
            <a:extLst>
              <a:ext uri="{FF2B5EF4-FFF2-40B4-BE49-F238E27FC236}">
                <a16:creationId xmlns:a16="http://schemas.microsoft.com/office/drawing/2014/main" id="{CF0E6989-674D-07CB-8265-16B90A28A29C}"/>
              </a:ext>
            </a:extLst>
          </p:cNvPr>
          <p:cNvSpPr txBox="1"/>
          <p:nvPr/>
        </p:nvSpPr>
        <p:spPr>
          <a:xfrm>
            <a:off x="869323" y="175178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Objective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EFE987-37A5-7470-E6DD-F10DB701B85D}"/>
              </a:ext>
            </a:extLst>
          </p:cNvPr>
          <p:cNvGrpSpPr/>
          <p:nvPr/>
        </p:nvGrpSpPr>
        <p:grpSpPr>
          <a:xfrm>
            <a:off x="431322" y="1764517"/>
            <a:ext cx="177294" cy="204783"/>
            <a:chOff x="431322" y="1764517"/>
            <a:chExt cx="177294" cy="204783"/>
          </a:xfrm>
        </p:grpSpPr>
        <p:sp>
          <p:nvSpPr>
            <p:cNvPr id="105" name="Freeform: Shape 104">
              <a:hlinkClick r:id="rId4" action="ppaction://hlinksldjump"/>
              <a:extLst>
                <a:ext uri="{FF2B5EF4-FFF2-40B4-BE49-F238E27FC236}">
                  <a16:creationId xmlns:a16="http://schemas.microsoft.com/office/drawing/2014/main" id="{CCA3CD14-DB0F-A167-4B5E-8F0284CFAB40}"/>
                </a:ext>
              </a:extLst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06" name="Freeform: Shape 105">
              <a:hlinkClick r:id="rId4" action="ppaction://hlinksldjump"/>
              <a:extLst>
                <a:ext uri="{FF2B5EF4-FFF2-40B4-BE49-F238E27FC236}">
                  <a16:creationId xmlns:a16="http://schemas.microsoft.com/office/drawing/2014/main" id="{E6CE0FBA-48FB-809E-0859-FBD406D170AF}"/>
                </a:ext>
              </a:extLst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avLst/>
              <a:gdLst>
                <a:gd name="connsiteX0" fmla="*/ 42232 w 84464"/>
                <a:gd name="connsiteY0" fmla="*/ 0 h 1078327"/>
                <a:gd name="connsiteX1" fmla="*/ 84464 w 84464"/>
                <a:gd name="connsiteY1" fmla="*/ 42232 h 1078327"/>
                <a:gd name="connsiteX2" fmla="*/ 84464 w 84464"/>
                <a:gd name="connsiteY2" fmla="*/ 1036095 h 1078327"/>
                <a:gd name="connsiteX3" fmla="*/ 42232 w 84464"/>
                <a:gd name="connsiteY3" fmla="*/ 1078327 h 1078327"/>
                <a:gd name="connsiteX4" fmla="*/ 42232 w 84464"/>
                <a:gd name="connsiteY4" fmla="*/ 1078327 h 1078327"/>
                <a:gd name="connsiteX5" fmla="*/ 0 w 84464"/>
                <a:gd name="connsiteY5" fmla="*/ 1036095 h 1078327"/>
                <a:gd name="connsiteX6" fmla="*/ 0 w 84464"/>
                <a:gd name="connsiteY6" fmla="*/ 42232 h 1078327"/>
                <a:gd name="connsiteX7" fmla="*/ 42232 w 84464"/>
                <a:gd name="connsiteY7" fmla="*/ 0 h 107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64" h="1078327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07" name="Freeform: Shape 106">
              <a:hlinkClick r:id="rId4" action="ppaction://hlinksldjump"/>
              <a:extLst>
                <a:ext uri="{FF2B5EF4-FFF2-40B4-BE49-F238E27FC236}">
                  <a16:creationId xmlns:a16="http://schemas.microsoft.com/office/drawing/2014/main" id="{F4D109B4-03B1-09F9-7570-B0ED511B69C4}"/>
                </a:ext>
              </a:extLst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avLst/>
              <a:gdLst>
                <a:gd name="connsiteX0" fmla="*/ 482010 w 524241"/>
                <a:gd name="connsiteY0" fmla="*/ 1083659 h 1084222"/>
                <a:gd name="connsiteX1" fmla="*/ 42232 w 524241"/>
                <a:gd name="connsiteY1" fmla="*/ 1083659 h 1084222"/>
                <a:gd name="connsiteX2" fmla="*/ 0 w 524241"/>
                <a:gd name="connsiteY2" fmla="*/ 1041427 h 1084222"/>
                <a:gd name="connsiteX3" fmla="*/ 0 w 524241"/>
                <a:gd name="connsiteY3" fmla="*/ 41933 h 1084222"/>
                <a:gd name="connsiteX4" fmla="*/ 19708 w 524241"/>
                <a:gd name="connsiteY4" fmla="*/ 6458 h 1084222"/>
                <a:gd name="connsiteX5" fmla="*/ 60251 w 524241"/>
                <a:gd name="connsiteY5" fmla="*/ 4206 h 1084222"/>
                <a:gd name="connsiteX6" fmla="*/ 500029 w 524241"/>
                <a:gd name="connsiteY6" fmla="*/ 213114 h 1084222"/>
                <a:gd name="connsiteX7" fmla="*/ 524242 w 524241"/>
                <a:gd name="connsiteY7" fmla="*/ 251405 h 1084222"/>
                <a:gd name="connsiteX8" fmla="*/ 524242 w 524241"/>
                <a:gd name="connsiteY8" fmla="*/ 1041990 h 1084222"/>
                <a:gd name="connsiteX9" fmla="*/ 482010 w 524241"/>
                <a:gd name="connsiteY9" fmla="*/ 1084222 h 1084222"/>
                <a:gd name="connsiteX10" fmla="*/ 84464 w 524241"/>
                <a:gd name="connsiteY10" fmla="*/ 999195 h 1084222"/>
                <a:gd name="connsiteX11" fmla="*/ 439777 w 524241"/>
                <a:gd name="connsiteY11" fmla="*/ 999195 h 1084222"/>
                <a:gd name="connsiteX12" fmla="*/ 439777 w 524241"/>
                <a:gd name="connsiteY12" fmla="*/ 277307 h 1084222"/>
                <a:gd name="connsiteX13" fmla="*/ 84464 w 524241"/>
                <a:gd name="connsiteY13" fmla="*/ 108941 h 1084222"/>
                <a:gd name="connsiteX14" fmla="*/ 84464 w 524241"/>
                <a:gd name="connsiteY14" fmla="*/ 999195 h 1084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4241" h="1084222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 w="56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528DD88-6F3D-98C4-E262-57B3177A604A}"/>
              </a:ext>
            </a:extLst>
          </p:cNvPr>
          <p:cNvGrpSpPr/>
          <p:nvPr/>
        </p:nvGrpSpPr>
        <p:grpSpPr>
          <a:xfrm>
            <a:off x="431322" y="2660173"/>
            <a:ext cx="203670" cy="203670"/>
            <a:chOff x="431321" y="3254199"/>
            <a:chExt cx="265483" cy="265483"/>
          </a:xfrm>
        </p:grpSpPr>
        <p:sp>
          <p:nvSpPr>
            <p:cNvPr id="113" name="Rectangle: Rounded Corners 112">
              <a:hlinkClick r:id="rId5" action="ppaction://hlinksldjump"/>
              <a:extLst>
                <a:ext uri="{FF2B5EF4-FFF2-40B4-BE49-F238E27FC236}">
                  <a16:creationId xmlns:a16="http://schemas.microsoft.com/office/drawing/2014/main" id="{0BB16339-FFF0-E56F-C15B-A34672F2F6B7}"/>
                </a:ext>
              </a:extLst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name="adj" fmla="val 12600"/>
              </a:avLst>
            </a:prstGeom>
            <a:gradFill flip="none" rotWithShape="1">
              <a:gsLst>
                <a:gs pos="11000">
                  <a:srgbClr val="4224B0"/>
                </a:gs>
                <a:gs pos="100000">
                  <a:srgbClr val="7F9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4" name="Graphic 51" descr="Heart with solid fill">
              <a:hlinkClick r:id="rId5" action="ppaction://hlinksldjump"/>
              <a:extLst>
                <a:ext uri="{FF2B5EF4-FFF2-40B4-BE49-F238E27FC236}">
                  <a16:creationId xmlns:a16="http://schemas.microsoft.com/office/drawing/2014/main" id="{5ECEE256-7C05-179F-CC54-F1DE885EFA7A}"/>
                </a:ext>
              </a:extLst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B64CC95-ABCF-A852-3846-4B3083A2C785}"/>
              </a:ext>
            </a:extLst>
          </p:cNvPr>
          <p:cNvCxnSpPr>
            <a:cxnSpLocks/>
          </p:cNvCxnSpPr>
          <p:nvPr/>
        </p:nvCxnSpPr>
        <p:spPr>
          <a:xfrm>
            <a:off x="337523" y="3203103"/>
            <a:ext cx="2333625" cy="0"/>
          </a:xfrm>
          <a:prstGeom prst="line">
            <a:avLst/>
          </a:prstGeom>
          <a:ln>
            <a:solidFill>
              <a:srgbClr val="555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Freeform: Shape 117">
            <a:hlinkClick r:id="rId6" action="ppaction://hlinksldjump"/>
            <a:extLst>
              <a:ext uri="{FF2B5EF4-FFF2-40B4-BE49-F238E27FC236}">
                <a16:creationId xmlns:a16="http://schemas.microsoft.com/office/drawing/2014/main" id="{0EF02561-1D61-2401-A3EB-F5413B14C1B2}"/>
              </a:ext>
            </a:extLst>
          </p:cNvPr>
          <p:cNvSpPr/>
          <p:nvPr/>
        </p:nvSpPr>
        <p:spPr>
          <a:xfrm>
            <a:off x="470506" y="3479247"/>
            <a:ext cx="154752" cy="204786"/>
          </a:xfrm>
          <a:custGeom>
            <a:avLst/>
            <a:gdLst>
              <a:gd name="connsiteX0" fmla="*/ 467584 w 469298"/>
              <a:gd name="connsiteY0" fmla="*/ 62389 h 621030"/>
              <a:gd name="connsiteX1" fmla="*/ 394242 w 469298"/>
              <a:gd name="connsiteY1" fmla="*/ 0 h 621030"/>
              <a:gd name="connsiteX2" fmla="*/ 75059 w 469298"/>
              <a:gd name="connsiteY2" fmla="*/ 191 h 621030"/>
              <a:gd name="connsiteX3" fmla="*/ 51913 w 469298"/>
              <a:gd name="connsiteY3" fmla="*/ 3715 h 621030"/>
              <a:gd name="connsiteX4" fmla="*/ 1240 w 469298"/>
              <a:gd name="connsiteY4" fmla="*/ 65342 h 621030"/>
              <a:gd name="connsiteX5" fmla="*/ 192 w 469298"/>
              <a:gd name="connsiteY5" fmla="*/ 96203 h 621030"/>
              <a:gd name="connsiteX6" fmla="*/ 192 w 469298"/>
              <a:gd name="connsiteY6" fmla="*/ 590455 h 621030"/>
              <a:gd name="connsiteX7" fmla="*/ 22671 w 469298"/>
              <a:gd name="connsiteY7" fmla="*/ 621030 h 621030"/>
              <a:gd name="connsiteX8" fmla="*/ 32387 w 469298"/>
              <a:gd name="connsiteY8" fmla="*/ 621030 h 621030"/>
              <a:gd name="connsiteX9" fmla="*/ 46674 w 469298"/>
              <a:gd name="connsiteY9" fmla="*/ 615315 h 621030"/>
              <a:gd name="connsiteX10" fmla="*/ 61819 w 469298"/>
              <a:gd name="connsiteY10" fmla="*/ 604171 h 621030"/>
              <a:gd name="connsiteX11" fmla="*/ 227364 w 469298"/>
              <a:gd name="connsiteY11" fmla="*/ 479965 h 621030"/>
              <a:gd name="connsiteX12" fmla="*/ 242223 w 469298"/>
              <a:gd name="connsiteY12" fmla="*/ 479774 h 621030"/>
              <a:gd name="connsiteX13" fmla="*/ 420912 w 469298"/>
              <a:gd name="connsiteY13" fmla="*/ 613791 h 621030"/>
              <a:gd name="connsiteX14" fmla="*/ 435866 w 469298"/>
              <a:gd name="connsiteY14" fmla="*/ 621030 h 621030"/>
              <a:gd name="connsiteX15" fmla="*/ 445581 w 469298"/>
              <a:gd name="connsiteY15" fmla="*/ 621030 h 621030"/>
              <a:gd name="connsiteX16" fmla="*/ 469299 w 469298"/>
              <a:gd name="connsiteY16" fmla="*/ 592265 h 621030"/>
              <a:gd name="connsiteX17" fmla="*/ 469299 w 469298"/>
              <a:gd name="connsiteY17" fmla="*/ 588645 h 621030"/>
              <a:gd name="connsiteX18" fmla="*/ 469299 w 469298"/>
              <a:gd name="connsiteY18" fmla="*/ 79915 h 621030"/>
              <a:gd name="connsiteX19" fmla="*/ 467679 w 469298"/>
              <a:gd name="connsiteY19" fmla="*/ 62484 h 621030"/>
              <a:gd name="connsiteX20" fmla="*/ 415292 w 469298"/>
              <a:gd name="connsiteY20" fmla="*/ 543211 h 621030"/>
              <a:gd name="connsiteX21" fmla="*/ 319470 w 469298"/>
              <a:gd name="connsiteY21" fmla="*/ 471297 h 621030"/>
              <a:gd name="connsiteX22" fmla="*/ 253176 w 469298"/>
              <a:gd name="connsiteY22" fmla="*/ 421577 h 621030"/>
              <a:gd name="connsiteX23" fmla="*/ 216315 w 469298"/>
              <a:gd name="connsiteY23" fmla="*/ 421577 h 621030"/>
              <a:gd name="connsiteX24" fmla="*/ 59438 w 469298"/>
              <a:gd name="connsiteY24" fmla="*/ 539211 h 621030"/>
              <a:gd name="connsiteX25" fmla="*/ 55152 w 469298"/>
              <a:gd name="connsiteY25" fmla="*/ 542354 h 621030"/>
              <a:gd name="connsiteX26" fmla="*/ 54009 w 469298"/>
              <a:gd name="connsiteY26" fmla="*/ 537877 h 621030"/>
              <a:gd name="connsiteX27" fmla="*/ 54009 w 469298"/>
              <a:gd name="connsiteY27" fmla="*/ 79915 h 621030"/>
              <a:gd name="connsiteX28" fmla="*/ 81536 w 469298"/>
              <a:gd name="connsiteY28" fmla="*/ 52388 h 621030"/>
              <a:gd name="connsiteX29" fmla="*/ 388050 w 469298"/>
              <a:gd name="connsiteY29" fmla="*/ 52388 h 621030"/>
              <a:gd name="connsiteX30" fmla="*/ 415578 w 469298"/>
              <a:gd name="connsiteY30" fmla="*/ 79915 h 621030"/>
              <a:gd name="connsiteX31" fmla="*/ 415578 w 469298"/>
              <a:gd name="connsiteY31" fmla="*/ 537877 h 621030"/>
              <a:gd name="connsiteX32" fmla="*/ 415387 w 469298"/>
              <a:gd name="connsiteY32" fmla="*/ 543020 h 62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9298" h="621030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20" name="Freeform: Shape 119">
            <a:hlinkClick r:id="rId7" action="ppaction://hlinksldjump"/>
            <a:extLst>
              <a:ext uri="{FF2B5EF4-FFF2-40B4-BE49-F238E27FC236}">
                <a16:creationId xmlns:a16="http://schemas.microsoft.com/office/drawing/2014/main" id="{9A9BBC51-2270-C5ED-5285-BEC7195641AA}"/>
              </a:ext>
            </a:extLst>
          </p:cNvPr>
          <p:cNvSpPr/>
          <p:nvPr/>
        </p:nvSpPr>
        <p:spPr>
          <a:xfrm>
            <a:off x="457357" y="3958031"/>
            <a:ext cx="174926" cy="205826"/>
          </a:xfrm>
          <a:custGeom>
            <a:avLst/>
            <a:gdLst>
              <a:gd name="connsiteX0" fmla="*/ 250564 w 254310"/>
              <a:gd name="connsiteY0" fmla="*/ 139515 h 299233"/>
              <a:gd name="connsiteX1" fmla="*/ 215595 w 254310"/>
              <a:gd name="connsiteY1" fmla="*/ 93041 h 299233"/>
              <a:gd name="connsiteX2" fmla="*/ 215466 w 254310"/>
              <a:gd name="connsiteY2" fmla="*/ 86609 h 299233"/>
              <a:gd name="connsiteX3" fmla="*/ 250434 w 254310"/>
              <a:gd name="connsiteY3" fmla="*/ 40135 h 299233"/>
              <a:gd name="connsiteX4" fmla="*/ 254190 w 254310"/>
              <a:gd name="connsiteY4" fmla="*/ 31631 h 299233"/>
              <a:gd name="connsiteX5" fmla="*/ 238001 w 254310"/>
              <a:gd name="connsiteY5" fmla="*/ 14924 h 299233"/>
              <a:gd name="connsiteX6" fmla="*/ 63353 w 254310"/>
              <a:gd name="connsiteY6" fmla="*/ 14967 h 299233"/>
              <a:gd name="connsiteX7" fmla="*/ 59360 w 254310"/>
              <a:gd name="connsiteY7" fmla="*/ 11923 h 299233"/>
              <a:gd name="connsiteX8" fmla="*/ 45999 w 254310"/>
              <a:gd name="connsiteY8" fmla="*/ 30 h 299233"/>
              <a:gd name="connsiteX9" fmla="*/ 30716 w 254310"/>
              <a:gd name="connsiteY9" fmla="*/ 9916 h 299233"/>
              <a:gd name="connsiteX10" fmla="*/ 29788 w 254310"/>
              <a:gd name="connsiteY10" fmla="*/ 17169 h 299233"/>
              <a:gd name="connsiteX11" fmla="*/ 29788 w 254310"/>
              <a:gd name="connsiteY11" fmla="*/ 140615 h 299233"/>
              <a:gd name="connsiteX12" fmla="*/ 29788 w 254310"/>
              <a:gd name="connsiteY12" fmla="*/ 156049 h 299233"/>
              <a:gd name="connsiteX13" fmla="*/ 29853 w 254310"/>
              <a:gd name="connsiteY13" fmla="*/ 265811 h 299233"/>
              <a:gd name="connsiteX14" fmla="*/ 26205 w 254310"/>
              <a:gd name="connsiteY14" fmla="*/ 269437 h 299233"/>
              <a:gd name="connsiteX15" fmla="*/ 14290 w 254310"/>
              <a:gd name="connsiteY15" fmla="*/ 269437 h 299233"/>
              <a:gd name="connsiteX16" fmla="*/ 0 w 254310"/>
              <a:gd name="connsiteY16" fmla="*/ 284180 h 299233"/>
              <a:gd name="connsiteX17" fmla="*/ 14052 w 254310"/>
              <a:gd name="connsiteY17" fmla="*/ 299095 h 299233"/>
              <a:gd name="connsiteX18" fmla="*/ 75420 w 254310"/>
              <a:gd name="connsiteY18" fmla="*/ 299095 h 299233"/>
              <a:gd name="connsiteX19" fmla="*/ 89752 w 254310"/>
              <a:gd name="connsiteY19" fmla="*/ 284331 h 299233"/>
              <a:gd name="connsiteX20" fmla="*/ 75182 w 254310"/>
              <a:gd name="connsiteY20" fmla="*/ 269415 h 299233"/>
              <a:gd name="connsiteX21" fmla="*/ 63267 w 254310"/>
              <a:gd name="connsiteY21" fmla="*/ 269437 h 299233"/>
              <a:gd name="connsiteX22" fmla="*/ 59706 w 254310"/>
              <a:gd name="connsiteY22" fmla="*/ 265746 h 299233"/>
              <a:gd name="connsiteX23" fmla="*/ 59706 w 254310"/>
              <a:gd name="connsiteY23" fmla="*/ 168245 h 299233"/>
              <a:gd name="connsiteX24" fmla="*/ 63440 w 254310"/>
              <a:gd name="connsiteY24" fmla="*/ 164381 h 299233"/>
              <a:gd name="connsiteX25" fmla="*/ 235994 w 254310"/>
              <a:gd name="connsiteY25" fmla="*/ 164467 h 299233"/>
              <a:gd name="connsiteX26" fmla="*/ 240548 w 254310"/>
              <a:gd name="connsiteY26" fmla="*/ 164381 h 299233"/>
              <a:gd name="connsiteX27" fmla="*/ 250823 w 254310"/>
              <a:gd name="connsiteY27" fmla="*/ 159092 h 299233"/>
              <a:gd name="connsiteX28" fmla="*/ 250542 w 254310"/>
              <a:gd name="connsiteY28" fmla="*/ 139471 h 299233"/>
              <a:gd name="connsiteX29" fmla="*/ 228374 w 254310"/>
              <a:gd name="connsiteY29" fmla="*/ 147091 h 299233"/>
              <a:gd name="connsiteX30" fmla="*/ 69311 w 254310"/>
              <a:gd name="connsiteY30" fmla="*/ 147091 h 299233"/>
              <a:gd name="connsiteX31" fmla="*/ 59749 w 254310"/>
              <a:gd name="connsiteY31" fmla="*/ 138349 h 299233"/>
              <a:gd name="connsiteX32" fmla="*/ 59749 w 254310"/>
              <a:gd name="connsiteY32" fmla="*/ 40999 h 299233"/>
              <a:gd name="connsiteX33" fmla="*/ 69311 w 254310"/>
              <a:gd name="connsiteY33" fmla="*/ 32257 h 299233"/>
              <a:gd name="connsiteX34" fmla="*/ 228374 w 254310"/>
              <a:gd name="connsiteY34" fmla="*/ 32257 h 299233"/>
              <a:gd name="connsiteX35" fmla="*/ 230166 w 254310"/>
              <a:gd name="connsiteY35" fmla="*/ 32321 h 299233"/>
              <a:gd name="connsiteX36" fmla="*/ 205191 w 254310"/>
              <a:gd name="connsiteY36" fmla="*/ 62757 h 299233"/>
              <a:gd name="connsiteX37" fmla="*/ 187901 w 254310"/>
              <a:gd name="connsiteY37" fmla="*/ 83824 h 299233"/>
              <a:gd name="connsiteX38" fmla="*/ 187901 w 254310"/>
              <a:gd name="connsiteY38" fmla="*/ 95524 h 299233"/>
              <a:gd name="connsiteX39" fmla="*/ 228763 w 254310"/>
              <a:gd name="connsiteY39" fmla="*/ 145343 h 299233"/>
              <a:gd name="connsiteX40" fmla="*/ 229842 w 254310"/>
              <a:gd name="connsiteY40" fmla="*/ 146702 h 299233"/>
              <a:gd name="connsiteX41" fmla="*/ 228309 w 254310"/>
              <a:gd name="connsiteY41" fmla="*/ 147069 h 2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4310" h="299233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 w="209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31" name="TextBox 130">
            <a:hlinkClick r:id="rId5" action="ppaction://hlinksldjump"/>
            <a:extLst>
              <a:ext uri="{FF2B5EF4-FFF2-40B4-BE49-F238E27FC236}">
                <a16:creationId xmlns:a16="http://schemas.microsoft.com/office/drawing/2014/main" id="{8594D72C-C9A5-C229-96D1-CBB405023AF5}"/>
              </a:ext>
            </a:extLst>
          </p:cNvPr>
          <p:cNvSpPr txBox="1"/>
          <p:nvPr/>
        </p:nvSpPr>
        <p:spPr>
          <a:xfrm>
            <a:off x="869323" y="2649959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1ED760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SWOT Analysis</a:t>
            </a:r>
          </a:p>
        </p:txBody>
      </p:sp>
      <p:sp>
        <p:nvSpPr>
          <p:cNvPr id="132" name="TextBox 131">
            <a:hlinkClick r:id="rId8" action="ppaction://hlinksldjump"/>
            <a:extLst>
              <a:ext uri="{FF2B5EF4-FFF2-40B4-BE49-F238E27FC236}">
                <a16:creationId xmlns:a16="http://schemas.microsoft.com/office/drawing/2014/main" id="{FE351907-77F6-103E-B275-C87CC51723CA}"/>
              </a:ext>
            </a:extLst>
          </p:cNvPr>
          <p:cNvSpPr txBox="1"/>
          <p:nvPr/>
        </p:nvSpPr>
        <p:spPr>
          <a:xfrm>
            <a:off x="869323" y="2200874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Background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194BA65-AF8A-791F-47CC-0A7B2D5EB6C4}"/>
              </a:ext>
            </a:extLst>
          </p:cNvPr>
          <p:cNvGrpSpPr/>
          <p:nvPr/>
        </p:nvGrpSpPr>
        <p:grpSpPr>
          <a:xfrm>
            <a:off x="431322" y="2214773"/>
            <a:ext cx="203670" cy="203670"/>
            <a:chOff x="431322" y="2214773"/>
            <a:chExt cx="203670" cy="203670"/>
          </a:xfrm>
        </p:grpSpPr>
        <p:sp>
          <p:nvSpPr>
            <p:cNvPr id="134" name="Rectangle: Rounded Corners 133">
              <a:hlinkClick r:id="rId8" action="ppaction://hlinksldjump"/>
              <a:extLst>
                <a:ext uri="{FF2B5EF4-FFF2-40B4-BE49-F238E27FC236}">
                  <a16:creationId xmlns:a16="http://schemas.microsoft.com/office/drawing/2014/main" id="{2BA8F531-6BBC-85F3-A221-61EE2F1F09EB}"/>
                </a:ext>
              </a:extLst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name="adj" fmla="val 12600"/>
              </a:avLst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35" name="Graphic 134" descr="Add with solid fill">
              <a:hlinkClick r:id="rId8" action="ppaction://hlinksldjump"/>
              <a:extLst>
                <a:ext uri="{FF2B5EF4-FFF2-40B4-BE49-F238E27FC236}">
                  <a16:creationId xmlns:a16="http://schemas.microsoft.com/office/drawing/2014/main" id="{9C6AA1D8-4FFE-F7C7-511A-3BDECBB9B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72263" y="2255714"/>
              <a:ext cx="121788" cy="121788"/>
            </a:xfrm>
            <a:prstGeom prst="rect">
              <a:avLst/>
            </a:prstGeom>
          </p:spPr>
        </p:pic>
      </p:grpSp>
      <p:sp>
        <p:nvSpPr>
          <p:cNvPr id="136" name="TextBox 135">
            <a:hlinkClick r:id="rId6" action="ppaction://hlinksldjump"/>
            <a:extLst>
              <a:ext uri="{FF2B5EF4-FFF2-40B4-BE49-F238E27FC236}">
                <a16:creationId xmlns:a16="http://schemas.microsoft.com/office/drawing/2014/main" id="{237AD7A1-096A-E838-3721-BF5240804CB7}"/>
              </a:ext>
            </a:extLst>
          </p:cNvPr>
          <p:cNvSpPr txBox="1"/>
          <p:nvPr/>
        </p:nvSpPr>
        <p:spPr>
          <a:xfrm>
            <a:off x="869323" y="3479247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Our Analysis</a:t>
            </a:r>
          </a:p>
        </p:txBody>
      </p:sp>
      <p:sp>
        <p:nvSpPr>
          <p:cNvPr id="137" name="TextBox 136">
            <a:hlinkClick r:id="rId7" action="ppaction://hlinksldjump"/>
            <a:extLst>
              <a:ext uri="{FF2B5EF4-FFF2-40B4-BE49-F238E27FC236}">
                <a16:creationId xmlns:a16="http://schemas.microsoft.com/office/drawing/2014/main" id="{AD910EAD-7501-2CAC-993B-601D08395DEC}"/>
              </a:ext>
            </a:extLst>
          </p:cNvPr>
          <p:cNvSpPr txBox="1"/>
          <p:nvPr/>
        </p:nvSpPr>
        <p:spPr>
          <a:xfrm>
            <a:off x="869323" y="3932014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B4B5B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Conclusion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D2AA1-7CAB-E03D-A506-D2C7A4DF80DC}"/>
              </a:ext>
            </a:extLst>
          </p:cNvPr>
          <p:cNvSpPr txBox="1"/>
          <p:nvPr/>
        </p:nvSpPr>
        <p:spPr>
          <a:xfrm>
            <a:off x="3216685" y="2584707"/>
            <a:ext cx="4991144" cy="10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Extensive music library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Market leadership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B4B5B2"/>
                </a:solidFill>
                <a:latin typeface="Open Sans" panose="020B0606030504020204" pitchFamily="34" charset="0"/>
              </a:rPr>
              <a:t>Personalized playlists</a:t>
            </a:r>
            <a:endParaRPr lang="en-US" sz="1400" i="0" dirty="0">
              <a:solidFill>
                <a:srgbClr val="B4B5B2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17" name="Picture Placeholder 123">
            <a:extLst>
              <a:ext uri="{FF2B5EF4-FFF2-40B4-BE49-F238E27FC236}">
                <a16:creationId xmlns:a16="http://schemas.microsoft.com/office/drawing/2014/main" id="{66538B48-E21F-DA1F-7790-CD81E2D1D75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>
          <a:xfrm>
            <a:off x="10587806" y="3890919"/>
            <a:ext cx="1241058" cy="2242233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pic>
        <p:nvPicPr>
          <p:cNvPr id="18" name="Picture Placeholder 123">
            <a:extLst>
              <a:ext uri="{FF2B5EF4-FFF2-40B4-BE49-F238E27FC236}">
                <a16:creationId xmlns:a16="http://schemas.microsoft.com/office/drawing/2014/main" id="{7899A156-6D3A-EC39-EA3A-23EE5C54033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816"/>
          <a:stretch/>
        </p:blipFill>
        <p:spPr>
          <a:xfrm>
            <a:off x="10587806" y="2377502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pic>
        <p:nvPicPr>
          <p:cNvPr id="19" name="Picture Placeholder 123">
            <a:extLst>
              <a:ext uri="{FF2B5EF4-FFF2-40B4-BE49-F238E27FC236}">
                <a16:creationId xmlns:a16="http://schemas.microsoft.com/office/drawing/2014/main" id="{1BF7B0E7-F58E-BF0F-6C57-70E583ECC094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4" t="5612" r="36558" b="4865"/>
          <a:stretch/>
        </p:blipFill>
        <p:spPr>
          <a:xfrm>
            <a:off x="9093411" y="4871141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E43C7B3-B1F7-B654-AC61-82EBB6C21A2A}"/>
              </a:ext>
            </a:extLst>
          </p:cNvPr>
          <p:cNvSpPr/>
          <p:nvPr/>
        </p:nvSpPr>
        <p:spPr>
          <a:xfrm>
            <a:off x="9256863" y="294121"/>
            <a:ext cx="1011084" cy="2979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9EEE0C-C7DE-5845-FD81-C6257BD5736A}"/>
              </a:ext>
            </a:extLst>
          </p:cNvPr>
          <p:cNvSpPr txBox="1"/>
          <p:nvPr/>
        </p:nvSpPr>
        <p:spPr>
          <a:xfrm>
            <a:off x="9429813" y="312594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Log in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9F321-7EED-514A-A550-C2327B2709A6}"/>
              </a:ext>
            </a:extLst>
          </p:cNvPr>
          <p:cNvSpPr/>
          <p:nvPr/>
        </p:nvSpPr>
        <p:spPr>
          <a:xfrm>
            <a:off x="10428440" y="294121"/>
            <a:ext cx="1363509" cy="297947"/>
          </a:xfrm>
          <a:prstGeom prst="roundRect">
            <a:avLst>
              <a:gd name="adj" fmla="val 50000"/>
            </a:avLst>
          </a:prstGeom>
          <a:solidFill>
            <a:srgbClr val="0A080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9EEBA5-3EDB-8AA5-CD82-F8E80719C9F4}"/>
              </a:ext>
            </a:extLst>
          </p:cNvPr>
          <p:cNvSpPr txBox="1"/>
          <p:nvPr/>
        </p:nvSpPr>
        <p:spPr>
          <a:xfrm>
            <a:off x="10670483" y="318037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Emeka O.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1BB94D-8718-CF7F-5625-A3E1FFD94825}"/>
              </a:ext>
            </a:extLst>
          </p:cNvPr>
          <p:cNvSpPr/>
          <p:nvPr/>
        </p:nvSpPr>
        <p:spPr>
          <a:xfrm>
            <a:off x="10465928" y="322008"/>
            <a:ext cx="238127" cy="238127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raphic 78">
            <a:extLst>
              <a:ext uri="{FF2B5EF4-FFF2-40B4-BE49-F238E27FC236}">
                <a16:creationId xmlns:a16="http://schemas.microsoft.com/office/drawing/2014/main" id="{6E93DF48-F62B-C32D-17AB-73E629C0C906}"/>
              </a:ext>
            </a:extLst>
          </p:cNvPr>
          <p:cNvSpPr/>
          <p:nvPr/>
        </p:nvSpPr>
        <p:spPr>
          <a:xfrm>
            <a:off x="10526959" y="377048"/>
            <a:ext cx="116064" cy="128047"/>
          </a:xfrm>
          <a:custGeom>
            <a:avLst/>
            <a:gdLst>
              <a:gd name="connsiteX0" fmla="*/ 115527 w 116064"/>
              <a:gd name="connsiteY0" fmla="*/ 108391 h 128047"/>
              <a:gd name="connsiteX1" fmla="*/ 94646 w 116064"/>
              <a:gd name="connsiteY1" fmla="*/ 71344 h 128047"/>
              <a:gd name="connsiteX2" fmla="*/ 79582 w 116064"/>
              <a:gd name="connsiteY2" fmla="*/ 62465 h 128047"/>
              <a:gd name="connsiteX3" fmla="*/ 84052 w 116064"/>
              <a:gd name="connsiteY3" fmla="*/ 11702 h 128047"/>
              <a:gd name="connsiteX4" fmla="*/ 35187 w 116064"/>
              <a:gd name="connsiteY4" fmla="*/ 8640 h 128047"/>
              <a:gd name="connsiteX5" fmla="*/ 23308 w 116064"/>
              <a:gd name="connsiteY5" fmla="*/ 32889 h 128047"/>
              <a:gd name="connsiteX6" fmla="*/ 36534 w 116064"/>
              <a:gd name="connsiteY6" fmla="*/ 62404 h 128047"/>
              <a:gd name="connsiteX7" fmla="*/ 35432 w 116064"/>
              <a:gd name="connsiteY7" fmla="*/ 62894 h 128047"/>
              <a:gd name="connsiteX8" fmla="*/ 4448 w 116064"/>
              <a:gd name="connsiteY8" fmla="*/ 94123 h 128047"/>
              <a:gd name="connsiteX9" fmla="*/ 100 w 116064"/>
              <a:gd name="connsiteY9" fmla="*/ 122842 h 128047"/>
              <a:gd name="connsiteX10" fmla="*/ 1631 w 116064"/>
              <a:gd name="connsiteY10" fmla="*/ 126210 h 128047"/>
              <a:gd name="connsiteX11" fmla="*/ 6407 w 116064"/>
              <a:gd name="connsiteY11" fmla="*/ 128047 h 128047"/>
              <a:gd name="connsiteX12" fmla="*/ 109648 w 116064"/>
              <a:gd name="connsiteY12" fmla="*/ 128047 h 128047"/>
              <a:gd name="connsiteX13" fmla="*/ 110995 w 116064"/>
              <a:gd name="connsiteY13" fmla="*/ 127986 h 128047"/>
              <a:gd name="connsiteX14" fmla="*/ 116016 w 116064"/>
              <a:gd name="connsiteY14" fmla="*/ 122475 h 128047"/>
              <a:gd name="connsiteX15" fmla="*/ 115465 w 116064"/>
              <a:gd name="connsiteY15" fmla="*/ 108330 h 128047"/>
              <a:gd name="connsiteX16" fmla="*/ 34881 w 116064"/>
              <a:gd name="connsiteY16" fmla="*/ 35094 h 128047"/>
              <a:gd name="connsiteX17" fmla="*/ 57721 w 116064"/>
              <a:gd name="connsiteY17" fmla="*/ 11702 h 128047"/>
              <a:gd name="connsiteX18" fmla="*/ 81235 w 116064"/>
              <a:gd name="connsiteY18" fmla="*/ 34971 h 128047"/>
              <a:gd name="connsiteX19" fmla="*/ 57966 w 116064"/>
              <a:gd name="connsiteY19" fmla="*/ 58240 h 128047"/>
              <a:gd name="connsiteX20" fmla="*/ 34881 w 116064"/>
              <a:gd name="connsiteY20" fmla="*/ 35094 h 128047"/>
              <a:gd name="connsiteX21" fmla="*/ 103280 w 116064"/>
              <a:gd name="connsiteY21" fmla="*/ 116413 h 128047"/>
              <a:gd name="connsiteX22" fmla="*/ 57966 w 116064"/>
              <a:gd name="connsiteY22" fmla="*/ 116413 h 128047"/>
              <a:gd name="connsiteX23" fmla="*/ 13082 w 116064"/>
              <a:gd name="connsiteY23" fmla="*/ 116413 h 128047"/>
              <a:gd name="connsiteX24" fmla="*/ 11612 w 116064"/>
              <a:gd name="connsiteY24" fmla="*/ 114943 h 128047"/>
              <a:gd name="connsiteX25" fmla="*/ 41494 w 116064"/>
              <a:gd name="connsiteY25" fmla="*/ 72936 h 128047"/>
              <a:gd name="connsiteX26" fmla="*/ 103219 w 116064"/>
              <a:gd name="connsiteY26" fmla="*/ 105697 h 128047"/>
              <a:gd name="connsiteX27" fmla="*/ 104443 w 116064"/>
              <a:gd name="connsiteY27" fmla="*/ 115127 h 128047"/>
              <a:gd name="connsiteX28" fmla="*/ 103219 w 116064"/>
              <a:gd name="connsiteY28" fmla="*/ 116351 h 12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6064" h="128047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bg1"/>
          </a:solidFill>
          <a:ln w="60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61A7290-7FDE-438C-3DC5-6AE8653060CF}"/>
              </a:ext>
            </a:extLst>
          </p:cNvPr>
          <p:cNvSpPr/>
          <p:nvPr/>
        </p:nvSpPr>
        <p:spPr>
          <a:xfrm rot="3600000">
            <a:off x="11583174" y="388252"/>
            <a:ext cx="86542" cy="7460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D5A7-3A3A-CD9B-5460-BBFAAB232DC4}"/>
              </a:ext>
            </a:extLst>
          </p:cNvPr>
          <p:cNvSpPr txBox="1"/>
          <p:nvPr/>
        </p:nvSpPr>
        <p:spPr>
          <a:xfrm>
            <a:off x="3216686" y="4083566"/>
            <a:ext cx="3757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Weaknesses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86568-AC66-6276-04F5-134A2A169FAE}"/>
              </a:ext>
            </a:extLst>
          </p:cNvPr>
          <p:cNvSpPr txBox="1"/>
          <p:nvPr/>
        </p:nvSpPr>
        <p:spPr>
          <a:xfrm>
            <a:off x="3216684" y="4760523"/>
            <a:ext cx="5539203" cy="10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B4B5B2"/>
                </a:solidFill>
                <a:effectLst/>
                <a:latin typeface="Open Sans" panose="020B0606030504020204" pitchFamily="34" charset="0"/>
              </a:rPr>
              <a:t>Competitor bundling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B4B5B2"/>
                </a:solidFill>
                <a:latin typeface="Open Sans" panose="020B0606030504020204" pitchFamily="34" charset="0"/>
              </a:rPr>
              <a:t>High dependency on record labels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B4B5B2"/>
                </a:solidFill>
                <a:latin typeface="Open Sans" panose="020B0606030504020204" pitchFamily="34" charset="0"/>
              </a:rPr>
              <a:t>Low profit margins</a:t>
            </a:r>
            <a:endParaRPr lang="en-US" sz="1400" i="0" dirty="0">
              <a:solidFill>
                <a:srgbClr val="B4B5B2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7" name="Picture Placeholder 123">
            <a:extLst>
              <a:ext uri="{FF2B5EF4-FFF2-40B4-BE49-F238E27FC236}">
                <a16:creationId xmlns:a16="http://schemas.microsoft.com/office/drawing/2014/main" id="{E8BB61DB-13C8-E10B-E6C9-5AC978A8BD55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" r="816"/>
          <a:stretch/>
        </p:blipFill>
        <p:spPr>
          <a:xfrm>
            <a:off x="7556923" y="4871141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pic>
        <p:nvPicPr>
          <p:cNvPr id="8" name="Picture Placeholder 123">
            <a:extLst>
              <a:ext uri="{FF2B5EF4-FFF2-40B4-BE49-F238E27FC236}">
                <a16:creationId xmlns:a16="http://schemas.microsoft.com/office/drawing/2014/main" id="{419A7184-FE65-ABA1-984E-094C89435D69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816"/>
          <a:stretch/>
        </p:blipFill>
        <p:spPr>
          <a:xfrm>
            <a:off x="9093411" y="3327210"/>
            <a:ext cx="1241058" cy="1261641"/>
          </a:xfrm>
          <a:custGeom>
            <a:avLst/>
            <a:gdLst>
              <a:gd name="connsiteX0" fmla="*/ 147746 w 2249488"/>
              <a:gd name="connsiteY0" fmla="*/ 0 h 4064174"/>
              <a:gd name="connsiteX1" fmla="*/ 2101742 w 2249488"/>
              <a:gd name="connsiteY1" fmla="*/ 0 h 4064174"/>
              <a:gd name="connsiteX2" fmla="*/ 2249488 w 2249488"/>
              <a:gd name="connsiteY2" fmla="*/ 147746 h 4064174"/>
              <a:gd name="connsiteX3" fmla="*/ 2249488 w 2249488"/>
              <a:gd name="connsiteY3" fmla="*/ 3916428 h 4064174"/>
              <a:gd name="connsiteX4" fmla="*/ 2101742 w 2249488"/>
              <a:gd name="connsiteY4" fmla="*/ 4064174 h 4064174"/>
              <a:gd name="connsiteX5" fmla="*/ 147746 w 2249488"/>
              <a:gd name="connsiteY5" fmla="*/ 4064174 h 4064174"/>
              <a:gd name="connsiteX6" fmla="*/ 0 w 2249488"/>
              <a:gd name="connsiteY6" fmla="*/ 3916428 h 4064174"/>
              <a:gd name="connsiteX7" fmla="*/ 0 w 2249488"/>
              <a:gd name="connsiteY7" fmla="*/ 147746 h 4064174"/>
              <a:gd name="connsiteX8" fmla="*/ 147746 w 2249488"/>
              <a:gd name="connsiteY8" fmla="*/ 0 h 40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9488" h="4064174">
                <a:moveTo>
                  <a:pt x="147746" y="0"/>
                </a:moveTo>
                <a:lnTo>
                  <a:pt x="2101742" y="0"/>
                </a:lnTo>
                <a:cubicBezTo>
                  <a:pt x="2183340" y="0"/>
                  <a:pt x="2249488" y="66148"/>
                  <a:pt x="2249488" y="147746"/>
                </a:cubicBezTo>
                <a:lnTo>
                  <a:pt x="2249488" y="3916428"/>
                </a:lnTo>
                <a:cubicBezTo>
                  <a:pt x="2249488" y="3998026"/>
                  <a:pt x="2183340" y="4064174"/>
                  <a:pt x="2101742" y="4064174"/>
                </a:cubicBezTo>
                <a:lnTo>
                  <a:pt x="147746" y="4064174"/>
                </a:lnTo>
                <a:cubicBezTo>
                  <a:pt x="66148" y="4064174"/>
                  <a:pt x="0" y="3998026"/>
                  <a:pt x="0" y="3916428"/>
                </a:cubicBezTo>
                <a:lnTo>
                  <a:pt x="0" y="147746"/>
                </a:lnTo>
                <a:cubicBezTo>
                  <a:pt x="0" y="66148"/>
                  <a:pt x="66148" y="0"/>
                  <a:pt x="147746" y="0"/>
                </a:cubicBezTo>
                <a:close/>
              </a:path>
            </a:pathLst>
          </a:cu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7A77C30-43EF-3C10-FB0F-4ACB779B41B6}"/>
              </a:ext>
            </a:extLst>
          </p:cNvPr>
          <p:cNvGrpSpPr/>
          <p:nvPr/>
        </p:nvGrpSpPr>
        <p:grpSpPr>
          <a:xfrm>
            <a:off x="441718" y="4384781"/>
            <a:ext cx="203671" cy="203671"/>
            <a:chOff x="5762625" y="3095625"/>
            <a:chExt cx="665130" cy="665130"/>
          </a:xfrm>
        </p:grpSpPr>
        <p:sp>
          <p:nvSpPr>
            <p:cNvPr id="3" name="Freeform: Shape 2">
              <a:hlinkClick r:id="rId17" action="ppaction://hlinksldjump"/>
              <a:extLst>
                <a:ext uri="{FF2B5EF4-FFF2-40B4-BE49-F238E27FC236}">
                  <a16:creationId xmlns:a16="http://schemas.microsoft.com/office/drawing/2014/main" id="{1474C3BF-33AB-5817-4347-1E981F189019}"/>
                </a:ext>
              </a:extLst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avLst/>
              <a:gdLst>
                <a:gd name="connsiteX0" fmla="*/ 663035 w 665130"/>
                <a:gd name="connsiteY0" fmla="*/ 100298 h 665130"/>
                <a:gd name="connsiteX1" fmla="*/ 540639 w 665130"/>
                <a:gd name="connsiteY1" fmla="*/ 0 h 665130"/>
                <a:gd name="connsiteX2" fmla="*/ 332804 w 665130"/>
                <a:gd name="connsiteY2" fmla="*/ 0 h 665130"/>
                <a:gd name="connsiteX3" fmla="*/ 124111 w 665130"/>
                <a:gd name="connsiteY3" fmla="*/ 0 h 665130"/>
                <a:gd name="connsiteX4" fmla="*/ 0 w 665130"/>
                <a:gd name="connsiteY4" fmla="*/ 124397 h 665130"/>
                <a:gd name="connsiteX5" fmla="*/ 0 w 665130"/>
                <a:gd name="connsiteY5" fmla="*/ 540830 h 665130"/>
                <a:gd name="connsiteX6" fmla="*/ 2191 w 665130"/>
                <a:gd name="connsiteY6" fmla="*/ 565118 h 665130"/>
                <a:gd name="connsiteX7" fmla="*/ 124778 w 665130"/>
                <a:gd name="connsiteY7" fmla="*/ 665131 h 665130"/>
                <a:gd name="connsiteX8" fmla="*/ 531590 w 665130"/>
                <a:gd name="connsiteY8" fmla="*/ 665131 h 665130"/>
                <a:gd name="connsiteX9" fmla="*/ 553784 w 665130"/>
                <a:gd name="connsiteY9" fmla="*/ 663988 h 665130"/>
                <a:gd name="connsiteX10" fmla="*/ 665131 w 665130"/>
                <a:gd name="connsiteY10" fmla="*/ 540258 h 665130"/>
                <a:gd name="connsiteX11" fmla="*/ 665131 w 665130"/>
                <a:gd name="connsiteY11" fmla="*/ 124587 h 665130"/>
                <a:gd name="connsiteX12" fmla="*/ 662940 w 665130"/>
                <a:gd name="connsiteY12" fmla="*/ 100203 h 665130"/>
                <a:gd name="connsiteX13" fmla="*/ 47530 w 665130"/>
                <a:gd name="connsiteY13" fmla="*/ 126683 h 665130"/>
                <a:gd name="connsiteX14" fmla="*/ 126778 w 665130"/>
                <a:gd name="connsiteY14" fmla="*/ 47530 h 665130"/>
                <a:gd name="connsiteX15" fmla="*/ 538734 w 665130"/>
                <a:gd name="connsiteY15" fmla="*/ 47530 h 665130"/>
                <a:gd name="connsiteX16" fmla="*/ 617696 w 665130"/>
                <a:gd name="connsiteY16" fmla="*/ 126206 h 665130"/>
                <a:gd name="connsiteX17" fmla="*/ 617696 w 665130"/>
                <a:gd name="connsiteY17" fmla="*/ 438626 h 665130"/>
                <a:gd name="connsiteX18" fmla="*/ 617696 w 665130"/>
                <a:gd name="connsiteY18" fmla="*/ 446246 h 665130"/>
                <a:gd name="connsiteX19" fmla="*/ 513779 w 665130"/>
                <a:gd name="connsiteY19" fmla="*/ 342233 h 665130"/>
                <a:gd name="connsiteX20" fmla="*/ 496729 w 665130"/>
                <a:gd name="connsiteY20" fmla="*/ 332708 h 665130"/>
                <a:gd name="connsiteX21" fmla="*/ 475583 w 665130"/>
                <a:gd name="connsiteY21" fmla="*/ 341281 h 665130"/>
                <a:gd name="connsiteX22" fmla="*/ 382810 w 665130"/>
                <a:gd name="connsiteY22" fmla="*/ 434340 h 665130"/>
                <a:gd name="connsiteX23" fmla="*/ 372713 w 665130"/>
                <a:gd name="connsiteY23" fmla="*/ 434340 h 665130"/>
                <a:gd name="connsiteX24" fmla="*/ 174974 w 665130"/>
                <a:gd name="connsiteY24" fmla="*/ 236411 h 665130"/>
                <a:gd name="connsiteX25" fmla="*/ 134207 w 665130"/>
                <a:gd name="connsiteY25" fmla="*/ 236220 h 665130"/>
                <a:gd name="connsiteX26" fmla="*/ 48673 w 665130"/>
                <a:gd name="connsiteY26" fmla="*/ 321755 h 665130"/>
                <a:gd name="connsiteX27" fmla="*/ 47625 w 665130"/>
                <a:gd name="connsiteY27" fmla="*/ 315182 h 665130"/>
                <a:gd name="connsiteX28" fmla="*/ 47625 w 665130"/>
                <a:gd name="connsiteY28" fmla="*/ 126683 h 665130"/>
                <a:gd name="connsiteX29" fmla="*/ 487299 w 665130"/>
                <a:gd name="connsiteY29" fmla="*/ 617696 h 665130"/>
                <a:gd name="connsiteX30" fmla="*/ 356711 w 665130"/>
                <a:gd name="connsiteY30" fmla="*/ 617696 h 665130"/>
                <a:gd name="connsiteX31" fmla="*/ 125825 w 665130"/>
                <a:gd name="connsiteY31" fmla="*/ 617696 h 665130"/>
                <a:gd name="connsiteX32" fmla="*/ 48387 w 665130"/>
                <a:gd name="connsiteY32" fmla="*/ 552355 h 665130"/>
                <a:gd name="connsiteX33" fmla="*/ 47625 w 665130"/>
                <a:gd name="connsiteY33" fmla="*/ 540544 h 665130"/>
                <a:gd name="connsiteX34" fmla="*/ 47530 w 665130"/>
                <a:gd name="connsiteY34" fmla="*/ 395764 h 665130"/>
                <a:gd name="connsiteX35" fmla="*/ 52007 w 665130"/>
                <a:gd name="connsiteY35" fmla="*/ 385572 h 665130"/>
                <a:gd name="connsiteX36" fmla="*/ 149638 w 665130"/>
                <a:gd name="connsiteY36" fmla="*/ 287941 h 665130"/>
                <a:gd name="connsiteX37" fmla="*/ 159258 w 665130"/>
                <a:gd name="connsiteY37" fmla="*/ 287560 h 665130"/>
                <a:gd name="connsiteX38" fmla="*/ 484537 w 665130"/>
                <a:gd name="connsiteY38" fmla="*/ 613124 h 665130"/>
                <a:gd name="connsiteX39" fmla="*/ 488347 w 665130"/>
                <a:gd name="connsiteY39" fmla="*/ 616363 h 665130"/>
                <a:gd name="connsiteX40" fmla="*/ 487394 w 665130"/>
                <a:gd name="connsiteY40" fmla="*/ 617792 h 665130"/>
                <a:gd name="connsiteX41" fmla="*/ 597503 w 665130"/>
                <a:gd name="connsiteY41" fmla="*/ 593217 h 665130"/>
                <a:gd name="connsiteX42" fmla="*/ 560451 w 665130"/>
                <a:gd name="connsiteY42" fmla="*/ 615220 h 665130"/>
                <a:gd name="connsiteX43" fmla="*/ 551307 w 665130"/>
                <a:gd name="connsiteY43" fmla="*/ 612934 h 665130"/>
                <a:gd name="connsiteX44" fmla="*/ 414909 w 665130"/>
                <a:gd name="connsiteY44" fmla="*/ 476536 h 665130"/>
                <a:gd name="connsiteX45" fmla="*/ 414814 w 665130"/>
                <a:gd name="connsiteY45" fmla="*/ 469201 h 665130"/>
                <a:gd name="connsiteX46" fmla="*/ 490347 w 665130"/>
                <a:gd name="connsiteY46" fmla="*/ 393668 h 665130"/>
                <a:gd name="connsiteX47" fmla="*/ 497872 w 665130"/>
                <a:gd name="connsiteY47" fmla="*/ 393478 h 665130"/>
                <a:gd name="connsiteX48" fmla="*/ 614839 w 665130"/>
                <a:gd name="connsiteY48" fmla="*/ 510540 h 665130"/>
                <a:gd name="connsiteX49" fmla="*/ 617792 w 665130"/>
                <a:gd name="connsiteY49" fmla="*/ 517684 h 665130"/>
                <a:gd name="connsiteX50" fmla="*/ 617792 w 665130"/>
                <a:gd name="connsiteY50" fmla="*/ 534734 h 665130"/>
                <a:gd name="connsiteX51" fmla="*/ 597599 w 665130"/>
                <a:gd name="connsiteY51" fmla="*/ 593312 h 66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5130" h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" name="Freeform: Shape 3">
              <a:hlinkClick r:id="rId17" action="ppaction://hlinksldjump"/>
              <a:extLst>
                <a:ext uri="{FF2B5EF4-FFF2-40B4-BE49-F238E27FC236}">
                  <a16:creationId xmlns:a16="http://schemas.microsoft.com/office/drawing/2014/main" id="{144CCE4A-8C4D-7DC1-8BCA-CAD940256080}"/>
                </a:ext>
              </a:extLst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avLst/>
              <a:gdLst>
                <a:gd name="connsiteX0" fmla="*/ 83345 w 166213"/>
                <a:gd name="connsiteY0" fmla="*/ 166307 h 166307"/>
                <a:gd name="connsiteX1" fmla="*/ 166213 w 166213"/>
                <a:gd name="connsiteY1" fmla="*/ 83821 h 166307"/>
                <a:gd name="connsiteX2" fmla="*/ 83250 w 166213"/>
                <a:gd name="connsiteY2" fmla="*/ 1 h 166307"/>
                <a:gd name="connsiteX3" fmla="*/ 2 w 166213"/>
                <a:gd name="connsiteY3" fmla="*/ 82011 h 166307"/>
                <a:gd name="connsiteX4" fmla="*/ 83345 w 166213"/>
                <a:gd name="connsiteY4" fmla="*/ 166212 h 166307"/>
                <a:gd name="connsiteX5" fmla="*/ 82869 w 166213"/>
                <a:gd name="connsiteY5" fmla="*/ 47530 h 166307"/>
                <a:gd name="connsiteX6" fmla="*/ 118683 w 166213"/>
                <a:gd name="connsiteY6" fmla="*/ 83344 h 166307"/>
                <a:gd name="connsiteX7" fmla="*/ 83250 w 166213"/>
                <a:gd name="connsiteY7" fmla="*/ 118777 h 166307"/>
                <a:gd name="connsiteX8" fmla="*/ 47436 w 166213"/>
                <a:gd name="connsiteY8" fmla="*/ 82963 h 166307"/>
                <a:gd name="connsiteX9" fmla="*/ 82869 w 166213"/>
                <a:gd name="connsiteY9" fmla="*/ 47530 h 1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213" h="166307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1E340F-D70A-24DE-8E64-DBB6E85FA985}"/>
              </a:ext>
            </a:extLst>
          </p:cNvPr>
          <p:cNvGrpSpPr/>
          <p:nvPr/>
        </p:nvGrpSpPr>
        <p:grpSpPr>
          <a:xfrm>
            <a:off x="431321" y="4863718"/>
            <a:ext cx="207664" cy="207733"/>
            <a:chOff x="6124575" y="3380359"/>
            <a:chExt cx="468618" cy="468774"/>
          </a:xfrm>
        </p:grpSpPr>
        <p:sp>
          <p:nvSpPr>
            <p:cNvPr id="21" name="Freeform: Shape 20">
              <a:hlinkClick r:id="rId3" action="ppaction://hlinksldjump"/>
              <a:extLst>
                <a:ext uri="{FF2B5EF4-FFF2-40B4-BE49-F238E27FC236}">
                  <a16:creationId xmlns:a16="http://schemas.microsoft.com/office/drawing/2014/main" id="{755CFCDF-D88E-6A8A-0EF3-34990E89172C}"/>
                </a:ext>
              </a:extLst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avLst/>
              <a:gdLst>
                <a:gd name="connsiteX0" fmla="*/ 468523 w 468618"/>
                <a:gd name="connsiteY0" fmla="*/ 56377 h 468774"/>
                <a:gd name="connsiteX1" fmla="*/ 467951 w 468618"/>
                <a:gd name="connsiteY1" fmla="*/ 47138 h 468774"/>
                <a:gd name="connsiteX2" fmla="*/ 412706 w 468618"/>
                <a:gd name="connsiteY2" fmla="*/ 85 h 468774"/>
                <a:gd name="connsiteX3" fmla="*/ 349270 w 468618"/>
                <a:gd name="connsiteY3" fmla="*/ 85 h 468774"/>
                <a:gd name="connsiteX4" fmla="*/ 290691 w 468618"/>
                <a:gd name="connsiteY4" fmla="*/ 85 h 468774"/>
                <a:gd name="connsiteX5" fmla="*/ 211538 w 468618"/>
                <a:gd name="connsiteY5" fmla="*/ 32946 h 468774"/>
                <a:gd name="connsiteX6" fmla="*/ 17800 w 468618"/>
                <a:gd name="connsiteY6" fmla="*/ 227065 h 468774"/>
                <a:gd name="connsiteX7" fmla="*/ 17705 w 468618"/>
                <a:gd name="connsiteY7" fmla="*/ 307837 h 468774"/>
                <a:gd name="connsiteX8" fmla="*/ 160484 w 468618"/>
                <a:gd name="connsiteY8" fmla="*/ 450808 h 468774"/>
                <a:gd name="connsiteX9" fmla="*/ 241542 w 468618"/>
                <a:gd name="connsiteY9" fmla="*/ 450808 h 468774"/>
                <a:gd name="connsiteX10" fmla="*/ 435947 w 468618"/>
                <a:gd name="connsiteY10" fmla="*/ 256688 h 468774"/>
                <a:gd name="connsiteX11" fmla="*/ 468618 w 468618"/>
                <a:gd name="connsiteY11" fmla="*/ 177916 h 468774"/>
                <a:gd name="connsiteX12" fmla="*/ 468618 w 468618"/>
                <a:gd name="connsiteY12" fmla="*/ 56377 h 468774"/>
                <a:gd name="connsiteX13" fmla="*/ 409944 w 468618"/>
                <a:gd name="connsiteY13" fmla="*/ 230875 h 468774"/>
                <a:gd name="connsiteX14" fmla="*/ 215920 w 468618"/>
                <a:gd name="connsiteY14" fmla="*/ 424709 h 468774"/>
                <a:gd name="connsiteX15" fmla="*/ 186202 w 468618"/>
                <a:gd name="connsiteY15" fmla="*/ 424709 h 468774"/>
                <a:gd name="connsiteX16" fmla="*/ 44851 w 468618"/>
                <a:gd name="connsiteY16" fmla="*/ 283168 h 468774"/>
                <a:gd name="connsiteX17" fmla="*/ 44851 w 468618"/>
                <a:gd name="connsiteY17" fmla="*/ 251735 h 468774"/>
                <a:gd name="connsiteX18" fmla="*/ 236494 w 468618"/>
                <a:gd name="connsiteY18" fmla="*/ 59711 h 468774"/>
                <a:gd name="connsiteX19" fmla="*/ 292406 w 468618"/>
                <a:gd name="connsiteY19" fmla="*/ 36565 h 468774"/>
                <a:gd name="connsiteX20" fmla="*/ 410516 w 468618"/>
                <a:gd name="connsiteY20" fmla="*/ 36565 h 468774"/>
                <a:gd name="connsiteX21" fmla="*/ 432233 w 468618"/>
                <a:gd name="connsiteY21" fmla="*/ 58473 h 468774"/>
                <a:gd name="connsiteX22" fmla="*/ 432233 w 468618"/>
                <a:gd name="connsiteY22" fmla="*/ 118957 h 468774"/>
                <a:gd name="connsiteX23" fmla="*/ 432233 w 468618"/>
                <a:gd name="connsiteY23" fmla="*/ 177059 h 468774"/>
                <a:gd name="connsiteX24" fmla="*/ 410039 w 468618"/>
                <a:gd name="connsiteY24" fmla="*/ 230875 h 46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8618" h="468774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2" name="Freeform: Shape 21">
              <a:hlinkClick r:id="rId3" action="ppaction://hlinksldjump"/>
              <a:extLst>
                <a:ext uri="{FF2B5EF4-FFF2-40B4-BE49-F238E27FC236}">
                  <a16:creationId xmlns:a16="http://schemas.microsoft.com/office/drawing/2014/main" id="{69045E4F-7567-2A39-6D9A-3F55FAF1D330}"/>
                </a:ext>
              </a:extLst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avLst/>
              <a:gdLst>
                <a:gd name="connsiteX0" fmla="*/ 55055 w 109824"/>
                <a:gd name="connsiteY0" fmla="*/ 0 h 109728"/>
                <a:gd name="connsiteX1" fmla="*/ 0 w 109824"/>
                <a:gd name="connsiteY1" fmla="*/ 54674 h 109728"/>
                <a:gd name="connsiteX2" fmla="*/ 54769 w 109824"/>
                <a:gd name="connsiteY2" fmla="*/ 109728 h 109728"/>
                <a:gd name="connsiteX3" fmla="*/ 109823 w 109824"/>
                <a:gd name="connsiteY3" fmla="*/ 55055 h 109728"/>
                <a:gd name="connsiteX4" fmla="*/ 55055 w 109824"/>
                <a:gd name="connsiteY4" fmla="*/ 96 h 109728"/>
                <a:gd name="connsiteX5" fmla="*/ 54673 w 109824"/>
                <a:gd name="connsiteY5" fmla="*/ 73152 h 109728"/>
                <a:gd name="connsiteX6" fmla="*/ 36671 w 109824"/>
                <a:gd name="connsiteY6" fmla="*/ 54579 h 109728"/>
                <a:gd name="connsiteX7" fmla="*/ 55150 w 109824"/>
                <a:gd name="connsiteY7" fmla="*/ 36481 h 109728"/>
                <a:gd name="connsiteX8" fmla="*/ 73152 w 109824"/>
                <a:gd name="connsiteY8" fmla="*/ 55055 h 109728"/>
                <a:gd name="connsiteX9" fmla="*/ 54673 w 109824"/>
                <a:gd name="connsiteY9" fmla="*/ 73152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24" h="109728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3" name="TextBox 22">
            <a:hlinkClick r:id="rId17" action="ppaction://hlinksldjump"/>
            <a:extLst>
              <a:ext uri="{FF2B5EF4-FFF2-40B4-BE49-F238E27FC236}">
                <a16:creationId xmlns:a16="http://schemas.microsoft.com/office/drawing/2014/main" id="{59B315A8-DD25-0F10-5BFB-B62C2C04CA9D}"/>
              </a:ext>
            </a:extLst>
          </p:cNvPr>
          <p:cNvSpPr txBox="1"/>
          <p:nvPr/>
        </p:nvSpPr>
        <p:spPr>
          <a:xfrm>
            <a:off x="869323" y="4384781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Q&amp;A</a:t>
            </a:r>
          </a:p>
        </p:txBody>
      </p:sp>
      <p:sp>
        <p:nvSpPr>
          <p:cNvPr id="24" name="TextBox 23">
            <a:hlinkClick r:id="rId3" action="ppaction://hlinksldjump"/>
            <a:extLst>
              <a:ext uri="{FF2B5EF4-FFF2-40B4-BE49-F238E27FC236}">
                <a16:creationId xmlns:a16="http://schemas.microsoft.com/office/drawing/2014/main" id="{9413F7F7-4DF1-1DE9-40BD-51DA3FBFF43C}"/>
              </a:ext>
            </a:extLst>
          </p:cNvPr>
          <p:cNvSpPr txBox="1"/>
          <p:nvPr/>
        </p:nvSpPr>
        <p:spPr>
          <a:xfrm>
            <a:off x="869323" y="4837548"/>
            <a:ext cx="1039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B4B5B2"/>
                </a:solidFill>
                <a:effectLst/>
                <a:uLnTx/>
                <a:uFillTx/>
                <a:latin typeface="Poppins Medium" panose="00000600000000000000" pitchFamily="50" charset="0"/>
                <a:ea typeface="+mn-ea"/>
                <a:cs typeface="Poppins Medium" panose="00000600000000000000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04555907"/>
      </p:ext>
    </p:extLst>
  </p:cSld>
  <p:clrMapOvr>
    <a:masterClrMapping/>
  </p:clrMapOvr>
</p:sld>
</file>

<file path=ppt/theme/theme1.xml><?xml version="1.0" encoding="utf-8"?>
<a:theme xmlns:a="http://schemas.openxmlformats.org/drawingml/2006/main" name="Company Introduction PPThemes">
  <a:themeElements>
    <a:clrScheme name="spotify theme">
      <a:dk1>
        <a:srgbClr val="000000"/>
      </a:dk1>
      <a:lt1>
        <a:srgbClr val="FFFFFF"/>
      </a:lt1>
      <a:dk2>
        <a:srgbClr val="5B9BD5"/>
      </a:dk2>
      <a:lt2>
        <a:srgbClr val="E7E6E6"/>
      </a:lt2>
      <a:accent1>
        <a:srgbClr val="33D65F"/>
      </a:accent1>
      <a:accent2>
        <a:srgbClr val="E6125C"/>
      </a:accent2>
      <a:accent3>
        <a:srgbClr val="1E3164"/>
      </a:accent3>
      <a:accent4>
        <a:srgbClr val="BB5700"/>
      </a:accent4>
      <a:accent5>
        <a:srgbClr val="7357FE"/>
      </a:accent5>
      <a:accent6>
        <a:srgbClr val="7B1B2D"/>
      </a:accent6>
      <a:hlink>
        <a:srgbClr val="ABCCD5"/>
      </a:hlink>
      <a:folHlink>
        <a:srgbClr val="7E77BA"/>
      </a:folHlink>
    </a:clrScheme>
    <a:fontScheme name="Company introduction Font">
      <a:majorFont>
        <a:latin typeface="Montserrat Black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mpany Introduction PPThemes" id="{015749B7-A49E-4510-A81F-D6988EC311C4}" vid="{49F573B0-F5ED-4792-A962-BC1BA2C38D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  <wetp:taskpane dockstate="right" visibility="0" width="350" row="6">
    <wetp:webextensionref xmlns:r="http://schemas.openxmlformats.org/officeDocument/2006/relationships" r:id="rId2"/>
  </wetp:taskpane>
  <wetp:taskpane dockstate="right" visibility="0" width="350" row="7">
    <wetp:webextensionref xmlns:r="http://schemas.openxmlformats.org/officeDocument/2006/relationships" r:id="rId3"/>
  </wetp:taskpane>
  <wetp:taskpane dockstate="right" visibility="0" width="350" row="8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710DF37B-39F9-4993-A6F1-04016D8497DF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103BD25C-6E12-48D5-9CE1-6D456C52C2E8}">
  <we:reference id="wa104380907" version="3.0.0.0" store="en-US" storeType="OMEX"/>
  <we:alternateReferences>
    <we:reference id="wa104380907" version="3.0.0.0" store="WA10438090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42C0D6B0-2A6B-4092-8B0F-07D241863A00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8224C668-B6FA-4100-A20C-1DE857E1615D}">
  <we:reference id="wa104381411" version="1.0.0.0" store="en-US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Company Introduction PPThemes</Template>
  <TotalTime>11201</TotalTime>
  <Words>3017</Words>
  <Application>Microsoft Office PowerPoint</Application>
  <PresentationFormat>Widescreen</PresentationFormat>
  <Paragraphs>1389</Paragraphs>
  <Slides>40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Arial</vt:lpstr>
      <vt:lpstr>Calibri</vt:lpstr>
      <vt:lpstr>Calibri Light</vt:lpstr>
      <vt:lpstr>Montserrat</vt:lpstr>
      <vt:lpstr>Open Sans</vt:lpstr>
      <vt:lpstr>Poppins Medium</vt:lpstr>
      <vt:lpstr>Poppins SemiBold</vt:lpstr>
      <vt:lpstr>Poppins-Medium</vt:lpstr>
      <vt:lpstr>Poppins-Regular</vt:lpstr>
      <vt:lpstr>Segoe UI</vt:lpstr>
      <vt:lpstr>Company Introduction PPThemes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Jimmy Lee</dc:creator>
  <cp:lastModifiedBy>Jimmy Lee</cp:lastModifiedBy>
  <cp:revision>603</cp:revision>
  <dcterms:created xsi:type="dcterms:W3CDTF">2020-03-21T22:03:23Z</dcterms:created>
  <dcterms:modified xsi:type="dcterms:W3CDTF">2024-09-24T00:48:46Z</dcterms:modified>
</cp:coreProperties>
</file>